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16"/>
  </p:notesMasterIdLst>
  <p:handoutMasterIdLst>
    <p:handoutMasterId r:id="rId17"/>
  </p:handoutMasterIdLst>
  <p:sldIdLst>
    <p:sldId id="258" r:id="rId3"/>
    <p:sldId id="451" r:id="rId4"/>
    <p:sldId id="455" r:id="rId5"/>
    <p:sldId id="465" r:id="rId6"/>
    <p:sldId id="471" r:id="rId7"/>
    <p:sldId id="442" r:id="rId8"/>
    <p:sldId id="472" r:id="rId9"/>
    <p:sldId id="469" r:id="rId10"/>
    <p:sldId id="473" r:id="rId11"/>
    <p:sldId id="470" r:id="rId12"/>
    <p:sldId id="445" r:id="rId13"/>
    <p:sldId id="447" r:id="rId14"/>
    <p:sldId id="426" r:id="rId15"/>
  </p:sldIdLst>
  <p:sldSz cx="9144000" cy="6858000" type="screen4x3"/>
  <p:notesSz cx="6805613" cy="99441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90793" autoAdjust="0"/>
  </p:normalViewPr>
  <p:slideViewPr>
    <p:cSldViewPr>
      <p:cViewPr>
        <p:scale>
          <a:sx n="75" d="100"/>
          <a:sy n="75" d="100"/>
        </p:scale>
        <p:origin x="-882" y="-6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96"/>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B6ADEF-9715-42FA-B604-0A27550F6342}" type="doc">
      <dgm:prSet loTypeId="urn:microsoft.com/office/officeart/2005/8/layout/hierarchy6" loCatId="hierarchy" qsTypeId="urn:microsoft.com/office/officeart/2005/8/quickstyle/3d1" qsCatId="3D" csTypeId="urn:microsoft.com/office/officeart/2005/8/colors/colorful5" csCatId="colorful" phldr="1"/>
      <dgm:spPr/>
      <dgm:t>
        <a:bodyPr/>
        <a:lstStyle/>
        <a:p>
          <a:endParaRPr lang="en-GB"/>
        </a:p>
      </dgm:t>
    </dgm:pt>
    <dgm:pt modelId="{BF818375-A061-4A71-93B8-F1029647BB7C}">
      <dgm:prSet phldrT="[Text]"/>
      <dgm:spPr/>
      <dgm:t>
        <a:bodyPr/>
        <a:lstStyle/>
        <a:p>
          <a:r>
            <a:rPr lang="de-DE" dirty="0" smtClean="0"/>
            <a:t>  </a:t>
          </a:r>
          <a:endParaRPr lang="en-GB" dirty="0"/>
        </a:p>
      </dgm:t>
    </dgm:pt>
    <dgm:pt modelId="{B298F085-FD84-453F-A049-5075A4303B87}" type="parTrans" cxnId="{39CC8F4E-0998-47E6-998C-D01A185273F1}">
      <dgm:prSet/>
      <dgm:spPr/>
      <dgm:t>
        <a:bodyPr/>
        <a:lstStyle/>
        <a:p>
          <a:endParaRPr lang="en-GB"/>
        </a:p>
      </dgm:t>
    </dgm:pt>
    <dgm:pt modelId="{7E4B0669-D408-4496-B43D-C47E9DB374A7}" type="sibTrans" cxnId="{39CC8F4E-0998-47E6-998C-D01A185273F1}">
      <dgm:prSet/>
      <dgm:spPr/>
      <dgm:t>
        <a:bodyPr/>
        <a:lstStyle/>
        <a:p>
          <a:endParaRPr lang="en-GB"/>
        </a:p>
      </dgm:t>
    </dgm:pt>
    <dgm:pt modelId="{2057EF84-B6B7-4EE7-BAE2-86BDE5A08966}">
      <dgm:prSet phldrT="[Text]"/>
      <dgm:spPr/>
      <dgm:t>
        <a:bodyPr/>
        <a:lstStyle/>
        <a:p>
          <a:r>
            <a:rPr lang="de-DE" dirty="0" smtClean="0"/>
            <a:t>  </a:t>
          </a:r>
          <a:endParaRPr lang="en-GB" dirty="0"/>
        </a:p>
      </dgm:t>
    </dgm:pt>
    <dgm:pt modelId="{3F88CF65-BF09-49B6-8537-523A3D07C33A}" type="parTrans" cxnId="{1A5C8318-37FA-4528-9550-91AD4ACD0F2D}">
      <dgm:prSet/>
      <dgm:spPr/>
      <dgm:t>
        <a:bodyPr/>
        <a:lstStyle/>
        <a:p>
          <a:endParaRPr lang="en-GB"/>
        </a:p>
      </dgm:t>
    </dgm:pt>
    <dgm:pt modelId="{F974AFD2-8BB8-4368-A621-559C884D2544}" type="sibTrans" cxnId="{1A5C8318-37FA-4528-9550-91AD4ACD0F2D}">
      <dgm:prSet/>
      <dgm:spPr/>
      <dgm:t>
        <a:bodyPr/>
        <a:lstStyle/>
        <a:p>
          <a:endParaRPr lang="en-GB"/>
        </a:p>
      </dgm:t>
    </dgm:pt>
    <dgm:pt modelId="{B139BB17-58A0-4AD8-8915-64C058BAFD3B}">
      <dgm:prSet phldrT="[Text]"/>
      <dgm:spPr/>
      <dgm:t>
        <a:bodyPr/>
        <a:lstStyle/>
        <a:p>
          <a:r>
            <a:rPr lang="de-DE" dirty="0" smtClean="0"/>
            <a:t>  </a:t>
          </a:r>
          <a:endParaRPr lang="en-GB" dirty="0"/>
        </a:p>
      </dgm:t>
    </dgm:pt>
    <dgm:pt modelId="{A7115282-0BBC-4E9C-8E34-5F7C45D737BE}" type="parTrans" cxnId="{1EA3D320-660B-4822-85CF-DFA0FF106ECC}">
      <dgm:prSet/>
      <dgm:spPr/>
      <dgm:t>
        <a:bodyPr/>
        <a:lstStyle/>
        <a:p>
          <a:endParaRPr lang="en-GB"/>
        </a:p>
      </dgm:t>
    </dgm:pt>
    <dgm:pt modelId="{74948CC7-910B-4E05-B8C0-C914655ECAD3}" type="sibTrans" cxnId="{1EA3D320-660B-4822-85CF-DFA0FF106ECC}">
      <dgm:prSet/>
      <dgm:spPr/>
      <dgm:t>
        <a:bodyPr/>
        <a:lstStyle/>
        <a:p>
          <a:endParaRPr lang="en-GB"/>
        </a:p>
      </dgm:t>
    </dgm:pt>
    <dgm:pt modelId="{98241431-63DB-4BE8-9701-51FED0300C01}" type="pres">
      <dgm:prSet presAssocID="{7EB6ADEF-9715-42FA-B604-0A27550F6342}" presName="mainComposite" presStyleCnt="0">
        <dgm:presLayoutVars>
          <dgm:chPref val="1"/>
          <dgm:dir/>
          <dgm:animOne val="branch"/>
          <dgm:animLvl val="lvl"/>
          <dgm:resizeHandles val="exact"/>
        </dgm:presLayoutVars>
      </dgm:prSet>
      <dgm:spPr/>
      <dgm:t>
        <a:bodyPr/>
        <a:lstStyle/>
        <a:p>
          <a:endParaRPr lang="en-GB"/>
        </a:p>
      </dgm:t>
    </dgm:pt>
    <dgm:pt modelId="{35C11C42-C702-4CDC-9E89-C8E7129696FF}" type="pres">
      <dgm:prSet presAssocID="{7EB6ADEF-9715-42FA-B604-0A27550F6342}" presName="hierFlow" presStyleCnt="0"/>
      <dgm:spPr/>
    </dgm:pt>
    <dgm:pt modelId="{1E93BEC0-B699-4F55-9B71-D5F0417FE62F}" type="pres">
      <dgm:prSet presAssocID="{7EB6ADEF-9715-42FA-B604-0A27550F6342}" presName="hierChild1" presStyleCnt="0">
        <dgm:presLayoutVars>
          <dgm:chPref val="1"/>
          <dgm:animOne val="branch"/>
          <dgm:animLvl val="lvl"/>
        </dgm:presLayoutVars>
      </dgm:prSet>
      <dgm:spPr/>
    </dgm:pt>
    <dgm:pt modelId="{B6B4B969-D937-49EC-A303-BE770DC1D1F1}" type="pres">
      <dgm:prSet presAssocID="{BF818375-A061-4A71-93B8-F1029647BB7C}" presName="Name14" presStyleCnt="0"/>
      <dgm:spPr/>
    </dgm:pt>
    <dgm:pt modelId="{F85DC523-99AE-499D-B356-D96E3671CDC1}" type="pres">
      <dgm:prSet presAssocID="{BF818375-A061-4A71-93B8-F1029647BB7C}" presName="level1Shape" presStyleLbl="node0" presStyleIdx="0" presStyleCnt="1">
        <dgm:presLayoutVars>
          <dgm:chPref val="3"/>
        </dgm:presLayoutVars>
      </dgm:prSet>
      <dgm:spPr>
        <a:prstGeom prst="rect">
          <a:avLst/>
        </a:prstGeom>
      </dgm:spPr>
      <dgm:t>
        <a:bodyPr/>
        <a:lstStyle/>
        <a:p>
          <a:endParaRPr lang="en-GB"/>
        </a:p>
      </dgm:t>
    </dgm:pt>
    <dgm:pt modelId="{AE8C231B-4DBF-45F8-B77F-557ED86B996F}" type="pres">
      <dgm:prSet presAssocID="{BF818375-A061-4A71-93B8-F1029647BB7C}" presName="hierChild2" presStyleCnt="0"/>
      <dgm:spPr/>
    </dgm:pt>
    <dgm:pt modelId="{18CC0B04-FBA2-463E-88BF-1910BE111E69}" type="pres">
      <dgm:prSet presAssocID="{3F88CF65-BF09-49B6-8537-523A3D07C33A}" presName="Name19" presStyleLbl="parChTrans1D2" presStyleIdx="0" presStyleCnt="2"/>
      <dgm:spPr/>
      <dgm:t>
        <a:bodyPr/>
        <a:lstStyle/>
        <a:p>
          <a:endParaRPr lang="en-GB"/>
        </a:p>
      </dgm:t>
    </dgm:pt>
    <dgm:pt modelId="{34079782-D08F-444D-B4BF-60B751379DFC}" type="pres">
      <dgm:prSet presAssocID="{2057EF84-B6B7-4EE7-BAE2-86BDE5A08966}" presName="Name21" presStyleCnt="0"/>
      <dgm:spPr/>
    </dgm:pt>
    <dgm:pt modelId="{D0B8EA6A-BF51-4D78-9EC0-7A082C73E1C3}" type="pres">
      <dgm:prSet presAssocID="{2057EF84-B6B7-4EE7-BAE2-86BDE5A08966}" presName="level2Shape" presStyleLbl="node2" presStyleIdx="0" presStyleCnt="2"/>
      <dgm:spPr>
        <a:prstGeom prst="rect">
          <a:avLst/>
        </a:prstGeom>
      </dgm:spPr>
      <dgm:t>
        <a:bodyPr/>
        <a:lstStyle/>
        <a:p>
          <a:endParaRPr lang="en-GB"/>
        </a:p>
      </dgm:t>
    </dgm:pt>
    <dgm:pt modelId="{16E02998-9584-4C3B-A4C5-7B91408E1ECC}" type="pres">
      <dgm:prSet presAssocID="{2057EF84-B6B7-4EE7-BAE2-86BDE5A08966}" presName="hierChild3" presStyleCnt="0"/>
      <dgm:spPr/>
    </dgm:pt>
    <dgm:pt modelId="{24FBADAD-C30B-4E54-A113-4E3F2EBB871C}" type="pres">
      <dgm:prSet presAssocID="{A7115282-0BBC-4E9C-8E34-5F7C45D737BE}" presName="Name19" presStyleLbl="parChTrans1D2" presStyleIdx="1" presStyleCnt="2"/>
      <dgm:spPr/>
      <dgm:t>
        <a:bodyPr/>
        <a:lstStyle/>
        <a:p>
          <a:endParaRPr lang="en-GB"/>
        </a:p>
      </dgm:t>
    </dgm:pt>
    <dgm:pt modelId="{8F8CD49E-7736-4BBA-B244-B425DFFBA574}" type="pres">
      <dgm:prSet presAssocID="{B139BB17-58A0-4AD8-8915-64C058BAFD3B}" presName="Name21" presStyleCnt="0"/>
      <dgm:spPr/>
    </dgm:pt>
    <dgm:pt modelId="{84A2F926-9512-40CD-863D-427B5173BB7B}" type="pres">
      <dgm:prSet presAssocID="{B139BB17-58A0-4AD8-8915-64C058BAFD3B}" presName="level2Shape" presStyleLbl="node2" presStyleIdx="1" presStyleCnt="2"/>
      <dgm:spPr>
        <a:prstGeom prst="rect">
          <a:avLst/>
        </a:prstGeom>
      </dgm:spPr>
      <dgm:t>
        <a:bodyPr/>
        <a:lstStyle/>
        <a:p>
          <a:endParaRPr lang="en-GB"/>
        </a:p>
      </dgm:t>
    </dgm:pt>
    <dgm:pt modelId="{8CF412B3-A069-4856-B407-1C8D17004939}" type="pres">
      <dgm:prSet presAssocID="{B139BB17-58A0-4AD8-8915-64C058BAFD3B}" presName="hierChild3" presStyleCnt="0"/>
      <dgm:spPr/>
    </dgm:pt>
    <dgm:pt modelId="{7553797C-208C-4248-9A08-DC63C2E30F42}" type="pres">
      <dgm:prSet presAssocID="{7EB6ADEF-9715-42FA-B604-0A27550F6342}" presName="bgShapesFlow" presStyleCnt="0"/>
      <dgm:spPr/>
    </dgm:pt>
  </dgm:ptLst>
  <dgm:cxnLst>
    <dgm:cxn modelId="{C071A2CD-8F02-4C7C-9AB8-3D1F70F4092F}" type="presOf" srcId="{A7115282-0BBC-4E9C-8E34-5F7C45D737BE}" destId="{24FBADAD-C30B-4E54-A113-4E3F2EBB871C}" srcOrd="0" destOrd="0" presId="urn:microsoft.com/office/officeart/2005/8/layout/hierarchy6"/>
    <dgm:cxn modelId="{44711CC5-601F-42F6-9DA5-D2F5A6A96FA0}" type="presOf" srcId="{3F88CF65-BF09-49B6-8537-523A3D07C33A}" destId="{18CC0B04-FBA2-463E-88BF-1910BE111E69}" srcOrd="0" destOrd="0" presId="urn:microsoft.com/office/officeart/2005/8/layout/hierarchy6"/>
    <dgm:cxn modelId="{5D5CE920-1575-4FE3-8718-B4CDBF928F0A}" type="presOf" srcId="{7EB6ADEF-9715-42FA-B604-0A27550F6342}" destId="{98241431-63DB-4BE8-9701-51FED0300C01}" srcOrd="0" destOrd="0" presId="urn:microsoft.com/office/officeart/2005/8/layout/hierarchy6"/>
    <dgm:cxn modelId="{1A5C8318-37FA-4528-9550-91AD4ACD0F2D}" srcId="{BF818375-A061-4A71-93B8-F1029647BB7C}" destId="{2057EF84-B6B7-4EE7-BAE2-86BDE5A08966}" srcOrd="0" destOrd="0" parTransId="{3F88CF65-BF09-49B6-8537-523A3D07C33A}" sibTransId="{F974AFD2-8BB8-4368-A621-559C884D2544}"/>
    <dgm:cxn modelId="{134D136B-164C-4AD0-8351-D860FA7931B7}" type="presOf" srcId="{2057EF84-B6B7-4EE7-BAE2-86BDE5A08966}" destId="{D0B8EA6A-BF51-4D78-9EC0-7A082C73E1C3}" srcOrd="0" destOrd="0" presId="urn:microsoft.com/office/officeart/2005/8/layout/hierarchy6"/>
    <dgm:cxn modelId="{188C2F55-D172-4725-A9E5-CECD7F36A6B0}" type="presOf" srcId="{B139BB17-58A0-4AD8-8915-64C058BAFD3B}" destId="{84A2F926-9512-40CD-863D-427B5173BB7B}" srcOrd="0" destOrd="0" presId="urn:microsoft.com/office/officeart/2005/8/layout/hierarchy6"/>
    <dgm:cxn modelId="{1EA3D320-660B-4822-85CF-DFA0FF106ECC}" srcId="{BF818375-A061-4A71-93B8-F1029647BB7C}" destId="{B139BB17-58A0-4AD8-8915-64C058BAFD3B}" srcOrd="1" destOrd="0" parTransId="{A7115282-0BBC-4E9C-8E34-5F7C45D737BE}" sibTransId="{74948CC7-910B-4E05-B8C0-C914655ECAD3}"/>
    <dgm:cxn modelId="{39CC8F4E-0998-47E6-998C-D01A185273F1}" srcId="{7EB6ADEF-9715-42FA-B604-0A27550F6342}" destId="{BF818375-A061-4A71-93B8-F1029647BB7C}" srcOrd="0" destOrd="0" parTransId="{B298F085-FD84-453F-A049-5075A4303B87}" sibTransId="{7E4B0669-D408-4496-B43D-C47E9DB374A7}"/>
    <dgm:cxn modelId="{282C98E2-D6F1-4BE4-AC10-DB79BEB6AF80}" type="presOf" srcId="{BF818375-A061-4A71-93B8-F1029647BB7C}" destId="{F85DC523-99AE-499D-B356-D96E3671CDC1}" srcOrd="0" destOrd="0" presId="urn:microsoft.com/office/officeart/2005/8/layout/hierarchy6"/>
    <dgm:cxn modelId="{2CB5BCE2-512A-4F61-BEAB-0BCFBEC96E19}" type="presParOf" srcId="{98241431-63DB-4BE8-9701-51FED0300C01}" destId="{35C11C42-C702-4CDC-9E89-C8E7129696FF}" srcOrd="0" destOrd="0" presId="urn:microsoft.com/office/officeart/2005/8/layout/hierarchy6"/>
    <dgm:cxn modelId="{10CADB4A-DF86-449D-8148-295A970D4A5D}" type="presParOf" srcId="{35C11C42-C702-4CDC-9E89-C8E7129696FF}" destId="{1E93BEC0-B699-4F55-9B71-D5F0417FE62F}" srcOrd="0" destOrd="0" presId="urn:microsoft.com/office/officeart/2005/8/layout/hierarchy6"/>
    <dgm:cxn modelId="{43A70022-32F3-410F-8F57-918313A5FB96}" type="presParOf" srcId="{1E93BEC0-B699-4F55-9B71-D5F0417FE62F}" destId="{B6B4B969-D937-49EC-A303-BE770DC1D1F1}" srcOrd="0" destOrd="0" presId="urn:microsoft.com/office/officeart/2005/8/layout/hierarchy6"/>
    <dgm:cxn modelId="{18044AB7-54D8-4E69-A480-6A542F174A12}" type="presParOf" srcId="{B6B4B969-D937-49EC-A303-BE770DC1D1F1}" destId="{F85DC523-99AE-499D-B356-D96E3671CDC1}" srcOrd="0" destOrd="0" presId="urn:microsoft.com/office/officeart/2005/8/layout/hierarchy6"/>
    <dgm:cxn modelId="{9FA78EA8-8E6E-4994-A17D-A8E2B936D1EA}" type="presParOf" srcId="{B6B4B969-D937-49EC-A303-BE770DC1D1F1}" destId="{AE8C231B-4DBF-45F8-B77F-557ED86B996F}" srcOrd="1" destOrd="0" presId="urn:microsoft.com/office/officeart/2005/8/layout/hierarchy6"/>
    <dgm:cxn modelId="{BF5BA746-35FE-48E8-9563-98D3E17C2383}" type="presParOf" srcId="{AE8C231B-4DBF-45F8-B77F-557ED86B996F}" destId="{18CC0B04-FBA2-463E-88BF-1910BE111E69}" srcOrd="0" destOrd="0" presId="urn:microsoft.com/office/officeart/2005/8/layout/hierarchy6"/>
    <dgm:cxn modelId="{05CDCE0E-A80D-4777-9FDB-72A461D91290}" type="presParOf" srcId="{AE8C231B-4DBF-45F8-B77F-557ED86B996F}" destId="{34079782-D08F-444D-B4BF-60B751379DFC}" srcOrd="1" destOrd="0" presId="urn:microsoft.com/office/officeart/2005/8/layout/hierarchy6"/>
    <dgm:cxn modelId="{69CFB893-17E7-4D52-8F56-B854D924D767}" type="presParOf" srcId="{34079782-D08F-444D-B4BF-60B751379DFC}" destId="{D0B8EA6A-BF51-4D78-9EC0-7A082C73E1C3}" srcOrd="0" destOrd="0" presId="urn:microsoft.com/office/officeart/2005/8/layout/hierarchy6"/>
    <dgm:cxn modelId="{EA3B8549-E6C4-4CD3-A0E7-E17F323E257C}" type="presParOf" srcId="{34079782-D08F-444D-B4BF-60B751379DFC}" destId="{16E02998-9584-4C3B-A4C5-7B91408E1ECC}" srcOrd="1" destOrd="0" presId="urn:microsoft.com/office/officeart/2005/8/layout/hierarchy6"/>
    <dgm:cxn modelId="{CC700EC1-D3C6-4671-999F-700D48D435F2}" type="presParOf" srcId="{AE8C231B-4DBF-45F8-B77F-557ED86B996F}" destId="{24FBADAD-C30B-4E54-A113-4E3F2EBB871C}" srcOrd="2" destOrd="0" presId="urn:microsoft.com/office/officeart/2005/8/layout/hierarchy6"/>
    <dgm:cxn modelId="{692A0EF2-7499-4703-BA4A-9FDA2AFF69F3}" type="presParOf" srcId="{AE8C231B-4DBF-45F8-B77F-557ED86B996F}" destId="{8F8CD49E-7736-4BBA-B244-B425DFFBA574}" srcOrd="3" destOrd="0" presId="urn:microsoft.com/office/officeart/2005/8/layout/hierarchy6"/>
    <dgm:cxn modelId="{9509CE8E-B31D-45D8-B169-AB8AFEF6DA5C}" type="presParOf" srcId="{8F8CD49E-7736-4BBA-B244-B425DFFBA574}" destId="{84A2F926-9512-40CD-863D-427B5173BB7B}" srcOrd="0" destOrd="0" presId="urn:microsoft.com/office/officeart/2005/8/layout/hierarchy6"/>
    <dgm:cxn modelId="{ABECC285-FD59-43C7-9D29-83525AFC5732}" type="presParOf" srcId="{8F8CD49E-7736-4BBA-B244-B425DFFBA574}" destId="{8CF412B3-A069-4856-B407-1C8D17004939}" srcOrd="1" destOrd="0" presId="urn:microsoft.com/office/officeart/2005/8/layout/hierarchy6"/>
    <dgm:cxn modelId="{E0D77A98-B744-4EE0-A44B-D47477E0D7A9}" type="presParOf" srcId="{98241431-63DB-4BE8-9701-51FED0300C01}" destId="{7553797C-208C-4248-9A08-DC63C2E30F4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9122E1-80D3-4B49-8B56-D545D7CA7F9D}" type="doc">
      <dgm:prSet loTypeId="urn:microsoft.com/office/officeart/2005/8/layout/orgChart1" loCatId="hierarchy" qsTypeId="urn:microsoft.com/office/officeart/2005/8/quickstyle/simple5" qsCatId="simple" csTypeId="urn:microsoft.com/office/officeart/2005/8/colors/accent6_4" csCatId="accent6" phldr="1"/>
      <dgm:spPr/>
      <dgm:t>
        <a:bodyPr/>
        <a:lstStyle/>
        <a:p>
          <a:endParaRPr lang="en-GB"/>
        </a:p>
      </dgm:t>
    </dgm:pt>
    <dgm:pt modelId="{C5FA7BC6-4F6D-43E4-BE45-75FD2CEFC3EA}">
      <dgm:prSet phldrT="[Text]"/>
      <dgm:spPr>
        <a:solidFill>
          <a:schemeClr val="tx1"/>
        </a:solidFill>
      </dgm:spPr>
      <dgm:t>
        <a:bodyPr/>
        <a:lstStyle/>
        <a:p>
          <a:r>
            <a:rPr lang="de-DE" smtClean="0"/>
            <a:t>  </a:t>
          </a:r>
          <a:endParaRPr lang="en-GB" dirty="0"/>
        </a:p>
      </dgm:t>
    </dgm:pt>
    <dgm:pt modelId="{FDB3DDCC-4ECC-4229-A7DF-52A8479616FE}" type="parTrans" cxnId="{E23D6BDE-21DB-4141-B24F-3BDCAA2158CA}">
      <dgm:prSet/>
      <dgm:spPr/>
      <dgm:t>
        <a:bodyPr/>
        <a:lstStyle/>
        <a:p>
          <a:endParaRPr lang="en-GB"/>
        </a:p>
      </dgm:t>
    </dgm:pt>
    <dgm:pt modelId="{03D063B9-DCD2-4382-886E-72112C4B14BB}" type="sibTrans" cxnId="{E23D6BDE-21DB-4141-B24F-3BDCAA2158CA}">
      <dgm:prSet/>
      <dgm:spPr/>
      <dgm:t>
        <a:bodyPr/>
        <a:lstStyle/>
        <a:p>
          <a:endParaRPr lang="en-GB"/>
        </a:p>
      </dgm:t>
    </dgm:pt>
    <dgm:pt modelId="{7156E38A-FC33-4276-8BF2-808466E6BD25}" type="asst">
      <dgm:prSet phldrT="[Text]"/>
      <dgm:spPr>
        <a:solidFill>
          <a:schemeClr val="tx1"/>
        </a:solidFill>
      </dgm:spPr>
      <dgm:t>
        <a:bodyPr/>
        <a:lstStyle/>
        <a:p>
          <a:r>
            <a:rPr lang="de-DE" smtClean="0"/>
            <a:t>  </a:t>
          </a:r>
          <a:endParaRPr lang="en-GB" dirty="0"/>
        </a:p>
      </dgm:t>
    </dgm:pt>
    <dgm:pt modelId="{162C1537-1001-4430-86A9-79AC1D844A40}" type="parTrans" cxnId="{C905DC09-665D-4BB5-AF8D-1D8715041067}">
      <dgm:prSet/>
      <dgm:spPr/>
      <dgm:t>
        <a:bodyPr/>
        <a:lstStyle/>
        <a:p>
          <a:endParaRPr lang="en-GB"/>
        </a:p>
      </dgm:t>
    </dgm:pt>
    <dgm:pt modelId="{12DC506E-92FB-4F5B-9072-D9B2B5DB594D}" type="sibTrans" cxnId="{C905DC09-665D-4BB5-AF8D-1D8715041067}">
      <dgm:prSet/>
      <dgm:spPr/>
      <dgm:t>
        <a:bodyPr/>
        <a:lstStyle/>
        <a:p>
          <a:endParaRPr lang="en-GB"/>
        </a:p>
      </dgm:t>
    </dgm:pt>
    <dgm:pt modelId="{7049D3E7-0B0B-4C89-A580-768835E4A4FF}">
      <dgm:prSet phldrT="[Text]"/>
      <dgm:spPr/>
      <dgm:t>
        <a:bodyPr/>
        <a:lstStyle/>
        <a:p>
          <a:r>
            <a:rPr lang="de-DE" dirty="0" smtClean="0"/>
            <a:t>   </a:t>
          </a:r>
          <a:endParaRPr lang="en-GB" dirty="0"/>
        </a:p>
      </dgm:t>
    </dgm:pt>
    <dgm:pt modelId="{DC5C2888-4B4B-49B4-910B-0F8D4EEBDF7B}" type="parTrans" cxnId="{B95686ED-E2C2-43CE-AAA3-A68FF0412A66}">
      <dgm:prSet/>
      <dgm:spPr/>
      <dgm:t>
        <a:bodyPr/>
        <a:lstStyle/>
        <a:p>
          <a:endParaRPr lang="en-GB"/>
        </a:p>
      </dgm:t>
    </dgm:pt>
    <dgm:pt modelId="{9C2DFCF8-94DC-40F1-AAAD-87364F8BF3E2}" type="sibTrans" cxnId="{B95686ED-E2C2-43CE-AAA3-A68FF0412A66}">
      <dgm:prSet/>
      <dgm:spPr/>
      <dgm:t>
        <a:bodyPr/>
        <a:lstStyle/>
        <a:p>
          <a:endParaRPr lang="en-GB"/>
        </a:p>
      </dgm:t>
    </dgm:pt>
    <dgm:pt modelId="{076E977F-CAA4-4B7A-AF80-20DF41D6A4BD}">
      <dgm:prSet phldrT="[Text]"/>
      <dgm:spPr/>
      <dgm:t>
        <a:bodyPr/>
        <a:lstStyle/>
        <a:p>
          <a:r>
            <a:rPr lang="de-DE" dirty="0" smtClean="0"/>
            <a:t>  </a:t>
          </a:r>
          <a:endParaRPr lang="en-GB" dirty="0"/>
        </a:p>
      </dgm:t>
    </dgm:pt>
    <dgm:pt modelId="{98A65AD7-EFE1-4A00-9024-A277BF8E6332}" type="parTrans" cxnId="{94443B94-A246-4A34-AE92-1E7D1318DC29}">
      <dgm:prSet/>
      <dgm:spPr/>
      <dgm:t>
        <a:bodyPr/>
        <a:lstStyle/>
        <a:p>
          <a:endParaRPr lang="en-GB"/>
        </a:p>
      </dgm:t>
    </dgm:pt>
    <dgm:pt modelId="{E92D8732-BB2A-4C8D-BC7B-5047C2452AF1}" type="sibTrans" cxnId="{94443B94-A246-4A34-AE92-1E7D1318DC29}">
      <dgm:prSet/>
      <dgm:spPr/>
      <dgm:t>
        <a:bodyPr/>
        <a:lstStyle/>
        <a:p>
          <a:endParaRPr lang="en-GB"/>
        </a:p>
      </dgm:t>
    </dgm:pt>
    <dgm:pt modelId="{95E35701-5E97-438C-83A2-83E66A37BD66}">
      <dgm:prSet phldrT="[Text]"/>
      <dgm:spPr/>
      <dgm:t>
        <a:bodyPr/>
        <a:lstStyle/>
        <a:p>
          <a:r>
            <a:rPr lang="de-DE" dirty="0" smtClean="0"/>
            <a:t>  </a:t>
          </a:r>
          <a:endParaRPr lang="en-GB" dirty="0"/>
        </a:p>
      </dgm:t>
    </dgm:pt>
    <dgm:pt modelId="{4BC17F39-9A9C-4430-B915-940367BF153B}" type="parTrans" cxnId="{93E3FACF-98E2-4694-ACFE-A1921F8A67D7}">
      <dgm:prSet/>
      <dgm:spPr/>
      <dgm:t>
        <a:bodyPr/>
        <a:lstStyle/>
        <a:p>
          <a:endParaRPr lang="en-GB"/>
        </a:p>
      </dgm:t>
    </dgm:pt>
    <dgm:pt modelId="{58DED1D0-FA1F-4509-8DEB-5DC123782769}" type="sibTrans" cxnId="{93E3FACF-98E2-4694-ACFE-A1921F8A67D7}">
      <dgm:prSet/>
      <dgm:spPr/>
      <dgm:t>
        <a:bodyPr/>
        <a:lstStyle/>
        <a:p>
          <a:endParaRPr lang="en-GB"/>
        </a:p>
      </dgm:t>
    </dgm:pt>
    <dgm:pt modelId="{A8DF07B0-FB65-404D-82C3-31A745F0C6E1}" type="asst">
      <dgm:prSet/>
      <dgm:spPr>
        <a:solidFill>
          <a:schemeClr val="tx1"/>
        </a:solidFill>
      </dgm:spPr>
      <dgm:t>
        <a:bodyPr/>
        <a:lstStyle/>
        <a:p>
          <a:endParaRPr lang="en-GB"/>
        </a:p>
      </dgm:t>
    </dgm:pt>
    <dgm:pt modelId="{222496AB-26D5-4438-8F87-28AE77A89A12}" type="parTrans" cxnId="{27429BE4-E9D3-4E2A-BF17-007B1241395B}">
      <dgm:prSet/>
      <dgm:spPr/>
      <dgm:t>
        <a:bodyPr/>
        <a:lstStyle/>
        <a:p>
          <a:endParaRPr lang="en-GB"/>
        </a:p>
      </dgm:t>
    </dgm:pt>
    <dgm:pt modelId="{589DECA7-5F31-4503-9420-CB59EDFDF967}" type="sibTrans" cxnId="{27429BE4-E9D3-4E2A-BF17-007B1241395B}">
      <dgm:prSet/>
      <dgm:spPr/>
      <dgm:t>
        <a:bodyPr/>
        <a:lstStyle/>
        <a:p>
          <a:endParaRPr lang="en-GB"/>
        </a:p>
      </dgm:t>
    </dgm:pt>
    <dgm:pt modelId="{223FC28E-64A1-454B-95F2-F41996F77A10}" type="pres">
      <dgm:prSet presAssocID="{C49122E1-80D3-4B49-8B56-D545D7CA7F9D}" presName="hierChild1" presStyleCnt="0">
        <dgm:presLayoutVars>
          <dgm:orgChart val="1"/>
          <dgm:chPref val="1"/>
          <dgm:dir/>
          <dgm:animOne val="branch"/>
          <dgm:animLvl val="lvl"/>
          <dgm:resizeHandles/>
        </dgm:presLayoutVars>
      </dgm:prSet>
      <dgm:spPr/>
      <dgm:t>
        <a:bodyPr/>
        <a:lstStyle/>
        <a:p>
          <a:endParaRPr lang="en-GB"/>
        </a:p>
      </dgm:t>
    </dgm:pt>
    <dgm:pt modelId="{B2FE5DEF-3F02-4473-9CA2-DCC0B3107F1E}" type="pres">
      <dgm:prSet presAssocID="{C5FA7BC6-4F6D-43E4-BE45-75FD2CEFC3EA}" presName="hierRoot1" presStyleCnt="0">
        <dgm:presLayoutVars>
          <dgm:hierBranch val="init"/>
        </dgm:presLayoutVars>
      </dgm:prSet>
      <dgm:spPr/>
    </dgm:pt>
    <dgm:pt modelId="{27A65548-4C1F-4A94-BE55-B7E844261C5C}" type="pres">
      <dgm:prSet presAssocID="{C5FA7BC6-4F6D-43E4-BE45-75FD2CEFC3EA}" presName="rootComposite1" presStyleCnt="0"/>
      <dgm:spPr/>
    </dgm:pt>
    <dgm:pt modelId="{3FAFEDD4-7C0C-4B8E-AC74-303DE6F743CF}" type="pres">
      <dgm:prSet presAssocID="{C5FA7BC6-4F6D-43E4-BE45-75FD2CEFC3EA}" presName="rootText1" presStyleLbl="node0" presStyleIdx="0" presStyleCnt="1">
        <dgm:presLayoutVars>
          <dgm:chPref val="3"/>
        </dgm:presLayoutVars>
      </dgm:prSet>
      <dgm:spPr/>
      <dgm:t>
        <a:bodyPr/>
        <a:lstStyle/>
        <a:p>
          <a:endParaRPr lang="en-GB"/>
        </a:p>
      </dgm:t>
    </dgm:pt>
    <dgm:pt modelId="{22CFC09E-939E-4C4C-B918-9BA130D722E5}" type="pres">
      <dgm:prSet presAssocID="{C5FA7BC6-4F6D-43E4-BE45-75FD2CEFC3EA}" presName="rootConnector1" presStyleLbl="node1" presStyleIdx="0" presStyleCnt="0"/>
      <dgm:spPr/>
      <dgm:t>
        <a:bodyPr/>
        <a:lstStyle/>
        <a:p>
          <a:endParaRPr lang="en-GB"/>
        </a:p>
      </dgm:t>
    </dgm:pt>
    <dgm:pt modelId="{54B4A528-7EB3-4CA5-97EB-0ED3201A4096}" type="pres">
      <dgm:prSet presAssocID="{C5FA7BC6-4F6D-43E4-BE45-75FD2CEFC3EA}" presName="hierChild2" presStyleCnt="0"/>
      <dgm:spPr/>
    </dgm:pt>
    <dgm:pt modelId="{0D94561C-1DA0-4839-8F30-8FA708856315}" type="pres">
      <dgm:prSet presAssocID="{DC5C2888-4B4B-49B4-910B-0F8D4EEBDF7B}" presName="Name37" presStyleLbl="parChTrans1D2" presStyleIdx="0" presStyleCnt="5"/>
      <dgm:spPr/>
      <dgm:t>
        <a:bodyPr/>
        <a:lstStyle/>
        <a:p>
          <a:endParaRPr lang="en-GB"/>
        </a:p>
      </dgm:t>
    </dgm:pt>
    <dgm:pt modelId="{665ABBDF-EE9F-48BA-BA8B-442954F7C36A}" type="pres">
      <dgm:prSet presAssocID="{7049D3E7-0B0B-4C89-A580-768835E4A4FF}" presName="hierRoot2" presStyleCnt="0">
        <dgm:presLayoutVars>
          <dgm:hierBranch val="init"/>
        </dgm:presLayoutVars>
      </dgm:prSet>
      <dgm:spPr/>
    </dgm:pt>
    <dgm:pt modelId="{E57D039E-E08E-402D-9DB4-64C5D420DF72}" type="pres">
      <dgm:prSet presAssocID="{7049D3E7-0B0B-4C89-A580-768835E4A4FF}" presName="rootComposite" presStyleCnt="0"/>
      <dgm:spPr/>
    </dgm:pt>
    <dgm:pt modelId="{F09777D3-ADCB-48EF-8795-05A17E922F43}" type="pres">
      <dgm:prSet presAssocID="{7049D3E7-0B0B-4C89-A580-768835E4A4FF}" presName="rootText" presStyleLbl="node2" presStyleIdx="0" presStyleCnt="3">
        <dgm:presLayoutVars>
          <dgm:chPref val="3"/>
        </dgm:presLayoutVars>
      </dgm:prSet>
      <dgm:spPr/>
      <dgm:t>
        <a:bodyPr/>
        <a:lstStyle/>
        <a:p>
          <a:endParaRPr lang="en-GB"/>
        </a:p>
      </dgm:t>
    </dgm:pt>
    <dgm:pt modelId="{368B884E-0EEE-4C73-8C7A-62F4D802D1B0}" type="pres">
      <dgm:prSet presAssocID="{7049D3E7-0B0B-4C89-A580-768835E4A4FF}" presName="rootConnector" presStyleLbl="node2" presStyleIdx="0" presStyleCnt="3"/>
      <dgm:spPr/>
      <dgm:t>
        <a:bodyPr/>
        <a:lstStyle/>
        <a:p>
          <a:endParaRPr lang="en-GB"/>
        </a:p>
      </dgm:t>
    </dgm:pt>
    <dgm:pt modelId="{934DFBF8-7BC0-4541-B242-ACCE7D2EAA2A}" type="pres">
      <dgm:prSet presAssocID="{7049D3E7-0B0B-4C89-A580-768835E4A4FF}" presName="hierChild4" presStyleCnt="0"/>
      <dgm:spPr/>
    </dgm:pt>
    <dgm:pt modelId="{9113EC7E-268A-4F11-AAA2-4A9403071C71}" type="pres">
      <dgm:prSet presAssocID="{7049D3E7-0B0B-4C89-A580-768835E4A4FF}" presName="hierChild5" presStyleCnt="0"/>
      <dgm:spPr/>
    </dgm:pt>
    <dgm:pt modelId="{3C7E2BE2-C26A-412E-9843-08F098562A82}" type="pres">
      <dgm:prSet presAssocID="{98A65AD7-EFE1-4A00-9024-A277BF8E6332}" presName="Name37" presStyleLbl="parChTrans1D2" presStyleIdx="1" presStyleCnt="5"/>
      <dgm:spPr/>
      <dgm:t>
        <a:bodyPr/>
        <a:lstStyle/>
        <a:p>
          <a:endParaRPr lang="en-GB"/>
        </a:p>
      </dgm:t>
    </dgm:pt>
    <dgm:pt modelId="{1094AEAA-E545-4FAE-9C2F-6C8753FB23B9}" type="pres">
      <dgm:prSet presAssocID="{076E977F-CAA4-4B7A-AF80-20DF41D6A4BD}" presName="hierRoot2" presStyleCnt="0">
        <dgm:presLayoutVars>
          <dgm:hierBranch val="init"/>
        </dgm:presLayoutVars>
      </dgm:prSet>
      <dgm:spPr/>
    </dgm:pt>
    <dgm:pt modelId="{769A0A7D-5443-4533-8C38-EB6F02D7A915}" type="pres">
      <dgm:prSet presAssocID="{076E977F-CAA4-4B7A-AF80-20DF41D6A4BD}" presName="rootComposite" presStyleCnt="0"/>
      <dgm:spPr/>
    </dgm:pt>
    <dgm:pt modelId="{C08A0A56-035D-4247-8868-9CF8CB6F5FC1}" type="pres">
      <dgm:prSet presAssocID="{076E977F-CAA4-4B7A-AF80-20DF41D6A4BD}" presName="rootText" presStyleLbl="node2" presStyleIdx="1" presStyleCnt="3">
        <dgm:presLayoutVars>
          <dgm:chPref val="3"/>
        </dgm:presLayoutVars>
      </dgm:prSet>
      <dgm:spPr/>
      <dgm:t>
        <a:bodyPr/>
        <a:lstStyle/>
        <a:p>
          <a:endParaRPr lang="en-GB"/>
        </a:p>
      </dgm:t>
    </dgm:pt>
    <dgm:pt modelId="{5A2B9E4F-6694-43EA-BB95-74F89190BBE3}" type="pres">
      <dgm:prSet presAssocID="{076E977F-CAA4-4B7A-AF80-20DF41D6A4BD}" presName="rootConnector" presStyleLbl="node2" presStyleIdx="1" presStyleCnt="3"/>
      <dgm:spPr/>
      <dgm:t>
        <a:bodyPr/>
        <a:lstStyle/>
        <a:p>
          <a:endParaRPr lang="en-GB"/>
        </a:p>
      </dgm:t>
    </dgm:pt>
    <dgm:pt modelId="{338F8152-4D2D-4A66-ABBC-3CB439EAC8EC}" type="pres">
      <dgm:prSet presAssocID="{076E977F-CAA4-4B7A-AF80-20DF41D6A4BD}" presName="hierChild4" presStyleCnt="0"/>
      <dgm:spPr/>
    </dgm:pt>
    <dgm:pt modelId="{04AE30EB-B6B5-4BEC-BACB-F1BB89D6ADC4}" type="pres">
      <dgm:prSet presAssocID="{076E977F-CAA4-4B7A-AF80-20DF41D6A4BD}" presName="hierChild5" presStyleCnt="0"/>
      <dgm:spPr/>
    </dgm:pt>
    <dgm:pt modelId="{D45D5A0A-1F44-4C9F-AD8A-650EEC31FDD9}" type="pres">
      <dgm:prSet presAssocID="{4BC17F39-9A9C-4430-B915-940367BF153B}" presName="Name37" presStyleLbl="parChTrans1D2" presStyleIdx="2" presStyleCnt="5"/>
      <dgm:spPr/>
      <dgm:t>
        <a:bodyPr/>
        <a:lstStyle/>
        <a:p>
          <a:endParaRPr lang="en-GB"/>
        </a:p>
      </dgm:t>
    </dgm:pt>
    <dgm:pt modelId="{D3A7C8F4-BD73-4690-A1B6-C027330FD57D}" type="pres">
      <dgm:prSet presAssocID="{95E35701-5E97-438C-83A2-83E66A37BD66}" presName="hierRoot2" presStyleCnt="0">
        <dgm:presLayoutVars>
          <dgm:hierBranch val="init"/>
        </dgm:presLayoutVars>
      </dgm:prSet>
      <dgm:spPr/>
    </dgm:pt>
    <dgm:pt modelId="{59B33577-31C1-4FDA-9246-45141AA9ECA1}" type="pres">
      <dgm:prSet presAssocID="{95E35701-5E97-438C-83A2-83E66A37BD66}" presName="rootComposite" presStyleCnt="0"/>
      <dgm:spPr/>
    </dgm:pt>
    <dgm:pt modelId="{139FB22E-05D2-40AD-ADE3-304E6A3EE7F4}" type="pres">
      <dgm:prSet presAssocID="{95E35701-5E97-438C-83A2-83E66A37BD66}" presName="rootText" presStyleLbl="node2" presStyleIdx="2" presStyleCnt="3">
        <dgm:presLayoutVars>
          <dgm:chPref val="3"/>
        </dgm:presLayoutVars>
      </dgm:prSet>
      <dgm:spPr/>
      <dgm:t>
        <a:bodyPr/>
        <a:lstStyle/>
        <a:p>
          <a:endParaRPr lang="en-GB"/>
        </a:p>
      </dgm:t>
    </dgm:pt>
    <dgm:pt modelId="{57DF3274-498B-401F-B90A-2E02D2A45BA6}" type="pres">
      <dgm:prSet presAssocID="{95E35701-5E97-438C-83A2-83E66A37BD66}" presName="rootConnector" presStyleLbl="node2" presStyleIdx="2" presStyleCnt="3"/>
      <dgm:spPr/>
      <dgm:t>
        <a:bodyPr/>
        <a:lstStyle/>
        <a:p>
          <a:endParaRPr lang="en-GB"/>
        </a:p>
      </dgm:t>
    </dgm:pt>
    <dgm:pt modelId="{3D2E3EE9-D294-4240-8E3D-80E9E0EB144B}" type="pres">
      <dgm:prSet presAssocID="{95E35701-5E97-438C-83A2-83E66A37BD66}" presName="hierChild4" presStyleCnt="0"/>
      <dgm:spPr/>
    </dgm:pt>
    <dgm:pt modelId="{87788DD2-9841-4FCF-823A-583CD16B65CB}" type="pres">
      <dgm:prSet presAssocID="{95E35701-5E97-438C-83A2-83E66A37BD66}" presName="hierChild5" presStyleCnt="0"/>
      <dgm:spPr/>
    </dgm:pt>
    <dgm:pt modelId="{379C6BC7-0EB7-4D7A-8B61-417C99F722E9}" type="pres">
      <dgm:prSet presAssocID="{C5FA7BC6-4F6D-43E4-BE45-75FD2CEFC3EA}" presName="hierChild3" presStyleCnt="0"/>
      <dgm:spPr/>
    </dgm:pt>
    <dgm:pt modelId="{EEE1C917-77F1-4227-8907-AE27B32B0436}" type="pres">
      <dgm:prSet presAssocID="{162C1537-1001-4430-86A9-79AC1D844A40}" presName="Name111" presStyleLbl="parChTrans1D2" presStyleIdx="3" presStyleCnt="5"/>
      <dgm:spPr/>
      <dgm:t>
        <a:bodyPr/>
        <a:lstStyle/>
        <a:p>
          <a:endParaRPr lang="en-GB"/>
        </a:p>
      </dgm:t>
    </dgm:pt>
    <dgm:pt modelId="{8428FD42-1FC4-4B38-93CF-5F43B341D2F9}" type="pres">
      <dgm:prSet presAssocID="{7156E38A-FC33-4276-8BF2-808466E6BD25}" presName="hierRoot3" presStyleCnt="0">
        <dgm:presLayoutVars>
          <dgm:hierBranch val="l"/>
        </dgm:presLayoutVars>
      </dgm:prSet>
      <dgm:spPr/>
    </dgm:pt>
    <dgm:pt modelId="{405E6BA0-91A0-4255-BDA6-EE10326441AF}" type="pres">
      <dgm:prSet presAssocID="{7156E38A-FC33-4276-8BF2-808466E6BD25}" presName="rootComposite3" presStyleCnt="0"/>
      <dgm:spPr/>
    </dgm:pt>
    <dgm:pt modelId="{65471B87-84C0-4027-97AE-B1F7C7A3A175}" type="pres">
      <dgm:prSet presAssocID="{7156E38A-FC33-4276-8BF2-808466E6BD25}" presName="rootText3" presStyleLbl="asst1" presStyleIdx="0" presStyleCnt="2" custLinFactY="-42201" custLinFactNeighborX="-66378" custLinFactNeighborY="-100000">
        <dgm:presLayoutVars>
          <dgm:chPref val="3"/>
        </dgm:presLayoutVars>
      </dgm:prSet>
      <dgm:spPr/>
      <dgm:t>
        <a:bodyPr/>
        <a:lstStyle/>
        <a:p>
          <a:endParaRPr lang="en-GB"/>
        </a:p>
      </dgm:t>
    </dgm:pt>
    <dgm:pt modelId="{6D6F7968-062F-4E5D-8F60-53E366156566}" type="pres">
      <dgm:prSet presAssocID="{7156E38A-FC33-4276-8BF2-808466E6BD25}" presName="rootConnector3" presStyleLbl="asst1" presStyleIdx="0" presStyleCnt="2"/>
      <dgm:spPr/>
      <dgm:t>
        <a:bodyPr/>
        <a:lstStyle/>
        <a:p>
          <a:endParaRPr lang="en-GB"/>
        </a:p>
      </dgm:t>
    </dgm:pt>
    <dgm:pt modelId="{DE93065B-BC64-48B2-9B22-C0CBB122E125}" type="pres">
      <dgm:prSet presAssocID="{7156E38A-FC33-4276-8BF2-808466E6BD25}" presName="hierChild6" presStyleCnt="0"/>
      <dgm:spPr/>
    </dgm:pt>
    <dgm:pt modelId="{9D6B8797-951D-4EA8-9C10-AEB2A89E4ED3}" type="pres">
      <dgm:prSet presAssocID="{7156E38A-FC33-4276-8BF2-808466E6BD25}" presName="hierChild7" presStyleCnt="0"/>
      <dgm:spPr/>
    </dgm:pt>
    <dgm:pt modelId="{4577F066-C5F8-4554-A2D1-4E60FC9C6467}" type="pres">
      <dgm:prSet presAssocID="{222496AB-26D5-4438-8F87-28AE77A89A12}" presName="Name111" presStyleLbl="parChTrans1D2" presStyleIdx="4" presStyleCnt="5"/>
      <dgm:spPr/>
      <dgm:t>
        <a:bodyPr/>
        <a:lstStyle/>
        <a:p>
          <a:endParaRPr lang="en-GB"/>
        </a:p>
      </dgm:t>
    </dgm:pt>
    <dgm:pt modelId="{EDE63C0B-D79C-433E-8443-6B51525353D5}" type="pres">
      <dgm:prSet presAssocID="{A8DF07B0-FB65-404D-82C3-31A745F0C6E1}" presName="hierRoot3" presStyleCnt="0">
        <dgm:presLayoutVars>
          <dgm:hierBranch val="init"/>
        </dgm:presLayoutVars>
      </dgm:prSet>
      <dgm:spPr/>
    </dgm:pt>
    <dgm:pt modelId="{FF87F790-ACF6-420F-8692-9F52452F5382}" type="pres">
      <dgm:prSet presAssocID="{A8DF07B0-FB65-404D-82C3-31A745F0C6E1}" presName="rootComposite3" presStyleCnt="0"/>
      <dgm:spPr/>
    </dgm:pt>
    <dgm:pt modelId="{E6541F25-991F-4331-9499-97B751FEBD87}" type="pres">
      <dgm:prSet presAssocID="{A8DF07B0-FB65-404D-82C3-31A745F0C6E1}" presName="rootText3" presStyleLbl="asst1" presStyleIdx="1" presStyleCnt="2" custLinFactY="-42201" custLinFactNeighborX="67613" custLinFactNeighborY="-100000">
        <dgm:presLayoutVars>
          <dgm:chPref val="3"/>
        </dgm:presLayoutVars>
      </dgm:prSet>
      <dgm:spPr/>
      <dgm:t>
        <a:bodyPr/>
        <a:lstStyle/>
        <a:p>
          <a:endParaRPr lang="en-GB"/>
        </a:p>
      </dgm:t>
    </dgm:pt>
    <dgm:pt modelId="{68644342-9B71-4E35-A673-E6405E57DE91}" type="pres">
      <dgm:prSet presAssocID="{A8DF07B0-FB65-404D-82C3-31A745F0C6E1}" presName="rootConnector3" presStyleLbl="asst1" presStyleIdx="1" presStyleCnt="2"/>
      <dgm:spPr/>
      <dgm:t>
        <a:bodyPr/>
        <a:lstStyle/>
        <a:p>
          <a:endParaRPr lang="en-GB"/>
        </a:p>
      </dgm:t>
    </dgm:pt>
    <dgm:pt modelId="{54135475-0ADB-4D95-85F2-716A2D6D3AF4}" type="pres">
      <dgm:prSet presAssocID="{A8DF07B0-FB65-404D-82C3-31A745F0C6E1}" presName="hierChild6" presStyleCnt="0"/>
      <dgm:spPr/>
    </dgm:pt>
    <dgm:pt modelId="{EF54571D-4E0B-4423-BEA9-38BAD524987F}" type="pres">
      <dgm:prSet presAssocID="{A8DF07B0-FB65-404D-82C3-31A745F0C6E1}" presName="hierChild7" presStyleCnt="0"/>
      <dgm:spPr/>
    </dgm:pt>
  </dgm:ptLst>
  <dgm:cxnLst>
    <dgm:cxn modelId="{B78DC70F-9AA6-44CB-A980-593B4A2344B5}" type="presOf" srcId="{162C1537-1001-4430-86A9-79AC1D844A40}" destId="{EEE1C917-77F1-4227-8907-AE27B32B0436}" srcOrd="0" destOrd="0" presId="urn:microsoft.com/office/officeart/2005/8/layout/orgChart1"/>
    <dgm:cxn modelId="{44D51AFB-F2C0-46BA-8E8C-9B1800615131}" type="presOf" srcId="{A8DF07B0-FB65-404D-82C3-31A745F0C6E1}" destId="{E6541F25-991F-4331-9499-97B751FEBD87}" srcOrd="0" destOrd="0" presId="urn:microsoft.com/office/officeart/2005/8/layout/orgChart1"/>
    <dgm:cxn modelId="{32F492AD-41FF-4D27-9D36-1D6E01B7143E}" type="presOf" srcId="{7049D3E7-0B0B-4C89-A580-768835E4A4FF}" destId="{368B884E-0EEE-4C73-8C7A-62F4D802D1B0}" srcOrd="1" destOrd="0" presId="urn:microsoft.com/office/officeart/2005/8/layout/orgChart1"/>
    <dgm:cxn modelId="{91C52EB0-002A-4E9A-951B-11E0A1384B64}" type="presOf" srcId="{C5FA7BC6-4F6D-43E4-BE45-75FD2CEFC3EA}" destId="{22CFC09E-939E-4C4C-B918-9BA130D722E5}" srcOrd="1" destOrd="0" presId="urn:microsoft.com/office/officeart/2005/8/layout/orgChart1"/>
    <dgm:cxn modelId="{27429BE4-E9D3-4E2A-BF17-007B1241395B}" srcId="{C5FA7BC6-4F6D-43E4-BE45-75FD2CEFC3EA}" destId="{A8DF07B0-FB65-404D-82C3-31A745F0C6E1}" srcOrd="4" destOrd="0" parTransId="{222496AB-26D5-4438-8F87-28AE77A89A12}" sibTransId="{589DECA7-5F31-4503-9420-CB59EDFDF967}"/>
    <dgm:cxn modelId="{A65DB476-7F79-4905-862D-1990DFA6B72C}" type="presOf" srcId="{7049D3E7-0B0B-4C89-A580-768835E4A4FF}" destId="{F09777D3-ADCB-48EF-8795-05A17E922F43}" srcOrd="0" destOrd="0" presId="urn:microsoft.com/office/officeart/2005/8/layout/orgChart1"/>
    <dgm:cxn modelId="{BC3D9EFA-F92F-4F44-98B4-D3F9AD81CD0A}" type="presOf" srcId="{C5FA7BC6-4F6D-43E4-BE45-75FD2CEFC3EA}" destId="{3FAFEDD4-7C0C-4B8E-AC74-303DE6F743CF}" srcOrd="0" destOrd="0" presId="urn:microsoft.com/office/officeart/2005/8/layout/orgChart1"/>
    <dgm:cxn modelId="{1A434352-6FF9-47A6-B007-0DB53A9FFB61}" type="presOf" srcId="{4BC17F39-9A9C-4430-B915-940367BF153B}" destId="{D45D5A0A-1F44-4C9F-AD8A-650EEC31FDD9}" srcOrd="0" destOrd="0" presId="urn:microsoft.com/office/officeart/2005/8/layout/orgChart1"/>
    <dgm:cxn modelId="{7FF7F8B8-BADB-43F6-918C-1B645F58075A}" type="presOf" srcId="{98A65AD7-EFE1-4A00-9024-A277BF8E6332}" destId="{3C7E2BE2-C26A-412E-9843-08F098562A82}" srcOrd="0" destOrd="0" presId="urn:microsoft.com/office/officeart/2005/8/layout/orgChart1"/>
    <dgm:cxn modelId="{94443B94-A246-4A34-AE92-1E7D1318DC29}" srcId="{C5FA7BC6-4F6D-43E4-BE45-75FD2CEFC3EA}" destId="{076E977F-CAA4-4B7A-AF80-20DF41D6A4BD}" srcOrd="2" destOrd="0" parTransId="{98A65AD7-EFE1-4A00-9024-A277BF8E6332}" sibTransId="{E92D8732-BB2A-4C8D-BC7B-5047C2452AF1}"/>
    <dgm:cxn modelId="{2C512ED5-EB69-45D8-9EE9-83641D23ABA3}" type="presOf" srcId="{DC5C2888-4B4B-49B4-910B-0F8D4EEBDF7B}" destId="{0D94561C-1DA0-4839-8F30-8FA708856315}" srcOrd="0" destOrd="0" presId="urn:microsoft.com/office/officeart/2005/8/layout/orgChart1"/>
    <dgm:cxn modelId="{C905DC09-665D-4BB5-AF8D-1D8715041067}" srcId="{C5FA7BC6-4F6D-43E4-BE45-75FD2CEFC3EA}" destId="{7156E38A-FC33-4276-8BF2-808466E6BD25}" srcOrd="0" destOrd="0" parTransId="{162C1537-1001-4430-86A9-79AC1D844A40}" sibTransId="{12DC506E-92FB-4F5B-9072-D9B2B5DB594D}"/>
    <dgm:cxn modelId="{61D01166-9286-42CB-811C-3EBE6E699E65}" type="presOf" srcId="{95E35701-5E97-438C-83A2-83E66A37BD66}" destId="{139FB22E-05D2-40AD-ADE3-304E6A3EE7F4}" srcOrd="0" destOrd="0" presId="urn:microsoft.com/office/officeart/2005/8/layout/orgChart1"/>
    <dgm:cxn modelId="{D4DDA660-5FD0-4B5B-89AF-9E70D11C535C}" type="presOf" srcId="{95E35701-5E97-438C-83A2-83E66A37BD66}" destId="{57DF3274-498B-401F-B90A-2E02D2A45BA6}" srcOrd="1" destOrd="0" presId="urn:microsoft.com/office/officeart/2005/8/layout/orgChart1"/>
    <dgm:cxn modelId="{E23D6BDE-21DB-4141-B24F-3BDCAA2158CA}" srcId="{C49122E1-80D3-4B49-8B56-D545D7CA7F9D}" destId="{C5FA7BC6-4F6D-43E4-BE45-75FD2CEFC3EA}" srcOrd="0" destOrd="0" parTransId="{FDB3DDCC-4ECC-4229-A7DF-52A8479616FE}" sibTransId="{03D063B9-DCD2-4382-886E-72112C4B14BB}"/>
    <dgm:cxn modelId="{EC72C921-E674-45D8-ABD7-72880602522E}" type="presOf" srcId="{C49122E1-80D3-4B49-8B56-D545D7CA7F9D}" destId="{223FC28E-64A1-454B-95F2-F41996F77A10}" srcOrd="0" destOrd="0" presId="urn:microsoft.com/office/officeart/2005/8/layout/orgChart1"/>
    <dgm:cxn modelId="{B95686ED-E2C2-43CE-AAA3-A68FF0412A66}" srcId="{C5FA7BC6-4F6D-43E4-BE45-75FD2CEFC3EA}" destId="{7049D3E7-0B0B-4C89-A580-768835E4A4FF}" srcOrd="1" destOrd="0" parTransId="{DC5C2888-4B4B-49B4-910B-0F8D4EEBDF7B}" sibTransId="{9C2DFCF8-94DC-40F1-AAAD-87364F8BF3E2}"/>
    <dgm:cxn modelId="{3C99BE78-DC34-4289-890A-A0786DE4D6EC}" type="presOf" srcId="{A8DF07B0-FB65-404D-82C3-31A745F0C6E1}" destId="{68644342-9B71-4E35-A673-E6405E57DE91}" srcOrd="1" destOrd="0" presId="urn:microsoft.com/office/officeart/2005/8/layout/orgChart1"/>
    <dgm:cxn modelId="{A908066A-3CA2-4497-96FF-582FD790FB08}" type="presOf" srcId="{7156E38A-FC33-4276-8BF2-808466E6BD25}" destId="{65471B87-84C0-4027-97AE-B1F7C7A3A175}" srcOrd="0" destOrd="0" presId="urn:microsoft.com/office/officeart/2005/8/layout/orgChart1"/>
    <dgm:cxn modelId="{A408B029-0FB7-4863-BA9E-2F16E365394D}" type="presOf" srcId="{222496AB-26D5-4438-8F87-28AE77A89A12}" destId="{4577F066-C5F8-4554-A2D1-4E60FC9C6467}" srcOrd="0" destOrd="0" presId="urn:microsoft.com/office/officeart/2005/8/layout/orgChart1"/>
    <dgm:cxn modelId="{45EF5E29-C847-41DE-9C77-843329B0091F}" type="presOf" srcId="{7156E38A-FC33-4276-8BF2-808466E6BD25}" destId="{6D6F7968-062F-4E5D-8F60-53E366156566}" srcOrd="1" destOrd="0" presId="urn:microsoft.com/office/officeart/2005/8/layout/orgChart1"/>
    <dgm:cxn modelId="{93E3FACF-98E2-4694-ACFE-A1921F8A67D7}" srcId="{C5FA7BC6-4F6D-43E4-BE45-75FD2CEFC3EA}" destId="{95E35701-5E97-438C-83A2-83E66A37BD66}" srcOrd="3" destOrd="0" parTransId="{4BC17F39-9A9C-4430-B915-940367BF153B}" sibTransId="{58DED1D0-FA1F-4509-8DEB-5DC123782769}"/>
    <dgm:cxn modelId="{0C0C1270-C1A3-44A5-95D0-2A1F0205EB07}" type="presOf" srcId="{076E977F-CAA4-4B7A-AF80-20DF41D6A4BD}" destId="{5A2B9E4F-6694-43EA-BB95-74F89190BBE3}" srcOrd="1" destOrd="0" presId="urn:microsoft.com/office/officeart/2005/8/layout/orgChart1"/>
    <dgm:cxn modelId="{4933CFCC-1201-44B7-8C3B-64FB7B85E89C}" type="presOf" srcId="{076E977F-CAA4-4B7A-AF80-20DF41D6A4BD}" destId="{C08A0A56-035D-4247-8868-9CF8CB6F5FC1}" srcOrd="0" destOrd="0" presId="urn:microsoft.com/office/officeart/2005/8/layout/orgChart1"/>
    <dgm:cxn modelId="{72779B8E-3504-476B-A023-BD2DC34BAC57}" type="presParOf" srcId="{223FC28E-64A1-454B-95F2-F41996F77A10}" destId="{B2FE5DEF-3F02-4473-9CA2-DCC0B3107F1E}" srcOrd="0" destOrd="0" presId="urn:microsoft.com/office/officeart/2005/8/layout/orgChart1"/>
    <dgm:cxn modelId="{743FC4A7-3745-40B3-A7C2-49565E45DC6A}" type="presParOf" srcId="{B2FE5DEF-3F02-4473-9CA2-DCC0B3107F1E}" destId="{27A65548-4C1F-4A94-BE55-B7E844261C5C}" srcOrd="0" destOrd="0" presId="urn:microsoft.com/office/officeart/2005/8/layout/orgChart1"/>
    <dgm:cxn modelId="{9B42B47C-C09E-4894-A09D-589E31AE381A}" type="presParOf" srcId="{27A65548-4C1F-4A94-BE55-B7E844261C5C}" destId="{3FAFEDD4-7C0C-4B8E-AC74-303DE6F743CF}" srcOrd="0" destOrd="0" presId="urn:microsoft.com/office/officeart/2005/8/layout/orgChart1"/>
    <dgm:cxn modelId="{CACC26C5-811E-431F-A3CC-E9926C50E195}" type="presParOf" srcId="{27A65548-4C1F-4A94-BE55-B7E844261C5C}" destId="{22CFC09E-939E-4C4C-B918-9BA130D722E5}" srcOrd="1" destOrd="0" presId="urn:microsoft.com/office/officeart/2005/8/layout/orgChart1"/>
    <dgm:cxn modelId="{733C2CBE-8566-4838-9E2C-136200E69601}" type="presParOf" srcId="{B2FE5DEF-3F02-4473-9CA2-DCC0B3107F1E}" destId="{54B4A528-7EB3-4CA5-97EB-0ED3201A4096}" srcOrd="1" destOrd="0" presId="urn:microsoft.com/office/officeart/2005/8/layout/orgChart1"/>
    <dgm:cxn modelId="{B0E508BB-94F1-45DA-B2C3-25733B47C229}" type="presParOf" srcId="{54B4A528-7EB3-4CA5-97EB-0ED3201A4096}" destId="{0D94561C-1DA0-4839-8F30-8FA708856315}" srcOrd="0" destOrd="0" presId="urn:microsoft.com/office/officeart/2005/8/layout/orgChart1"/>
    <dgm:cxn modelId="{92C5F702-D585-47B3-939D-DCBF8D59BBDC}" type="presParOf" srcId="{54B4A528-7EB3-4CA5-97EB-0ED3201A4096}" destId="{665ABBDF-EE9F-48BA-BA8B-442954F7C36A}" srcOrd="1" destOrd="0" presId="urn:microsoft.com/office/officeart/2005/8/layout/orgChart1"/>
    <dgm:cxn modelId="{7E117680-AA14-44EB-9DBA-188E2D82FCC3}" type="presParOf" srcId="{665ABBDF-EE9F-48BA-BA8B-442954F7C36A}" destId="{E57D039E-E08E-402D-9DB4-64C5D420DF72}" srcOrd="0" destOrd="0" presId="urn:microsoft.com/office/officeart/2005/8/layout/orgChart1"/>
    <dgm:cxn modelId="{9229D639-8345-4DD1-A801-38F287ADCC3E}" type="presParOf" srcId="{E57D039E-E08E-402D-9DB4-64C5D420DF72}" destId="{F09777D3-ADCB-48EF-8795-05A17E922F43}" srcOrd="0" destOrd="0" presId="urn:microsoft.com/office/officeart/2005/8/layout/orgChart1"/>
    <dgm:cxn modelId="{EF5BA583-CA75-442D-8DC7-972E793BD6FD}" type="presParOf" srcId="{E57D039E-E08E-402D-9DB4-64C5D420DF72}" destId="{368B884E-0EEE-4C73-8C7A-62F4D802D1B0}" srcOrd="1" destOrd="0" presId="urn:microsoft.com/office/officeart/2005/8/layout/orgChart1"/>
    <dgm:cxn modelId="{15D60335-B910-4BED-8E65-F2D961E6579E}" type="presParOf" srcId="{665ABBDF-EE9F-48BA-BA8B-442954F7C36A}" destId="{934DFBF8-7BC0-4541-B242-ACCE7D2EAA2A}" srcOrd="1" destOrd="0" presId="urn:microsoft.com/office/officeart/2005/8/layout/orgChart1"/>
    <dgm:cxn modelId="{4A0559E6-DE45-4ED1-AD07-006E25E6E65F}" type="presParOf" srcId="{665ABBDF-EE9F-48BA-BA8B-442954F7C36A}" destId="{9113EC7E-268A-4F11-AAA2-4A9403071C71}" srcOrd="2" destOrd="0" presId="urn:microsoft.com/office/officeart/2005/8/layout/orgChart1"/>
    <dgm:cxn modelId="{C7ECE6D9-56C5-42B4-BEB5-D5F39FBC3432}" type="presParOf" srcId="{54B4A528-7EB3-4CA5-97EB-0ED3201A4096}" destId="{3C7E2BE2-C26A-412E-9843-08F098562A82}" srcOrd="2" destOrd="0" presId="urn:microsoft.com/office/officeart/2005/8/layout/orgChart1"/>
    <dgm:cxn modelId="{D412654B-1140-4F52-9541-8962729EBC79}" type="presParOf" srcId="{54B4A528-7EB3-4CA5-97EB-0ED3201A4096}" destId="{1094AEAA-E545-4FAE-9C2F-6C8753FB23B9}" srcOrd="3" destOrd="0" presId="urn:microsoft.com/office/officeart/2005/8/layout/orgChart1"/>
    <dgm:cxn modelId="{A84AE197-A9D5-4C42-893D-C546FD88BC94}" type="presParOf" srcId="{1094AEAA-E545-4FAE-9C2F-6C8753FB23B9}" destId="{769A0A7D-5443-4533-8C38-EB6F02D7A915}" srcOrd="0" destOrd="0" presId="urn:microsoft.com/office/officeart/2005/8/layout/orgChart1"/>
    <dgm:cxn modelId="{BC6B1A03-76E4-4114-BFBD-1D408F6483A9}" type="presParOf" srcId="{769A0A7D-5443-4533-8C38-EB6F02D7A915}" destId="{C08A0A56-035D-4247-8868-9CF8CB6F5FC1}" srcOrd="0" destOrd="0" presId="urn:microsoft.com/office/officeart/2005/8/layout/orgChart1"/>
    <dgm:cxn modelId="{86A97A7F-AB3E-4EA8-8F93-B6B70DA26BC0}" type="presParOf" srcId="{769A0A7D-5443-4533-8C38-EB6F02D7A915}" destId="{5A2B9E4F-6694-43EA-BB95-74F89190BBE3}" srcOrd="1" destOrd="0" presId="urn:microsoft.com/office/officeart/2005/8/layout/orgChart1"/>
    <dgm:cxn modelId="{72BE4DAF-7FA2-4AC7-A970-A014A4470992}" type="presParOf" srcId="{1094AEAA-E545-4FAE-9C2F-6C8753FB23B9}" destId="{338F8152-4D2D-4A66-ABBC-3CB439EAC8EC}" srcOrd="1" destOrd="0" presId="urn:microsoft.com/office/officeart/2005/8/layout/orgChart1"/>
    <dgm:cxn modelId="{A0C544DF-7DD4-4DC8-836B-23CBC197BDB9}" type="presParOf" srcId="{1094AEAA-E545-4FAE-9C2F-6C8753FB23B9}" destId="{04AE30EB-B6B5-4BEC-BACB-F1BB89D6ADC4}" srcOrd="2" destOrd="0" presId="urn:microsoft.com/office/officeart/2005/8/layout/orgChart1"/>
    <dgm:cxn modelId="{48171B63-4F31-43BB-8644-FD273F37F17B}" type="presParOf" srcId="{54B4A528-7EB3-4CA5-97EB-0ED3201A4096}" destId="{D45D5A0A-1F44-4C9F-AD8A-650EEC31FDD9}" srcOrd="4" destOrd="0" presId="urn:microsoft.com/office/officeart/2005/8/layout/orgChart1"/>
    <dgm:cxn modelId="{1E053847-B0BA-45AE-99E8-5E53FF0526BC}" type="presParOf" srcId="{54B4A528-7EB3-4CA5-97EB-0ED3201A4096}" destId="{D3A7C8F4-BD73-4690-A1B6-C027330FD57D}" srcOrd="5" destOrd="0" presId="urn:microsoft.com/office/officeart/2005/8/layout/orgChart1"/>
    <dgm:cxn modelId="{A4E8CC52-F0AD-4F25-97E0-50F26B69DCE3}" type="presParOf" srcId="{D3A7C8F4-BD73-4690-A1B6-C027330FD57D}" destId="{59B33577-31C1-4FDA-9246-45141AA9ECA1}" srcOrd="0" destOrd="0" presId="urn:microsoft.com/office/officeart/2005/8/layout/orgChart1"/>
    <dgm:cxn modelId="{7D214F2F-4EE5-476E-9071-49C208EB96EB}" type="presParOf" srcId="{59B33577-31C1-4FDA-9246-45141AA9ECA1}" destId="{139FB22E-05D2-40AD-ADE3-304E6A3EE7F4}" srcOrd="0" destOrd="0" presId="urn:microsoft.com/office/officeart/2005/8/layout/orgChart1"/>
    <dgm:cxn modelId="{EE34196A-D282-402A-8A54-DE8F0D5CE0D7}" type="presParOf" srcId="{59B33577-31C1-4FDA-9246-45141AA9ECA1}" destId="{57DF3274-498B-401F-B90A-2E02D2A45BA6}" srcOrd="1" destOrd="0" presId="urn:microsoft.com/office/officeart/2005/8/layout/orgChart1"/>
    <dgm:cxn modelId="{1693FC2D-9C19-4065-BFD5-9C63B40EDA59}" type="presParOf" srcId="{D3A7C8F4-BD73-4690-A1B6-C027330FD57D}" destId="{3D2E3EE9-D294-4240-8E3D-80E9E0EB144B}" srcOrd="1" destOrd="0" presId="urn:microsoft.com/office/officeart/2005/8/layout/orgChart1"/>
    <dgm:cxn modelId="{EC76683F-AA78-4FCB-8D9B-C38DB62FA2E4}" type="presParOf" srcId="{D3A7C8F4-BD73-4690-A1B6-C027330FD57D}" destId="{87788DD2-9841-4FCF-823A-583CD16B65CB}" srcOrd="2" destOrd="0" presId="urn:microsoft.com/office/officeart/2005/8/layout/orgChart1"/>
    <dgm:cxn modelId="{8828428F-7C36-411E-81C7-173772B33D2F}" type="presParOf" srcId="{B2FE5DEF-3F02-4473-9CA2-DCC0B3107F1E}" destId="{379C6BC7-0EB7-4D7A-8B61-417C99F722E9}" srcOrd="2" destOrd="0" presId="urn:microsoft.com/office/officeart/2005/8/layout/orgChart1"/>
    <dgm:cxn modelId="{BE782805-2A73-431D-9FE7-E29C88253E4C}" type="presParOf" srcId="{379C6BC7-0EB7-4D7A-8B61-417C99F722E9}" destId="{EEE1C917-77F1-4227-8907-AE27B32B0436}" srcOrd="0" destOrd="0" presId="urn:microsoft.com/office/officeart/2005/8/layout/orgChart1"/>
    <dgm:cxn modelId="{A421A14B-748D-4495-A5AE-215F25D27399}" type="presParOf" srcId="{379C6BC7-0EB7-4D7A-8B61-417C99F722E9}" destId="{8428FD42-1FC4-4B38-93CF-5F43B341D2F9}" srcOrd="1" destOrd="0" presId="urn:microsoft.com/office/officeart/2005/8/layout/orgChart1"/>
    <dgm:cxn modelId="{57CFCF1C-B847-45FB-B88B-3EE2747FE012}" type="presParOf" srcId="{8428FD42-1FC4-4B38-93CF-5F43B341D2F9}" destId="{405E6BA0-91A0-4255-BDA6-EE10326441AF}" srcOrd="0" destOrd="0" presId="urn:microsoft.com/office/officeart/2005/8/layout/orgChart1"/>
    <dgm:cxn modelId="{AA02BFAC-FEF9-4406-98F4-26C6E4A793F8}" type="presParOf" srcId="{405E6BA0-91A0-4255-BDA6-EE10326441AF}" destId="{65471B87-84C0-4027-97AE-B1F7C7A3A175}" srcOrd="0" destOrd="0" presId="urn:microsoft.com/office/officeart/2005/8/layout/orgChart1"/>
    <dgm:cxn modelId="{B9757E75-6023-46A7-A4F0-C3581534978A}" type="presParOf" srcId="{405E6BA0-91A0-4255-BDA6-EE10326441AF}" destId="{6D6F7968-062F-4E5D-8F60-53E366156566}" srcOrd="1" destOrd="0" presId="urn:microsoft.com/office/officeart/2005/8/layout/orgChart1"/>
    <dgm:cxn modelId="{25B3F023-5F2C-47DC-ADA5-EFE987A3FAF7}" type="presParOf" srcId="{8428FD42-1FC4-4B38-93CF-5F43B341D2F9}" destId="{DE93065B-BC64-48B2-9B22-C0CBB122E125}" srcOrd="1" destOrd="0" presId="urn:microsoft.com/office/officeart/2005/8/layout/orgChart1"/>
    <dgm:cxn modelId="{AD7DC50B-7E26-4C14-A179-F50A2EEFA9D7}" type="presParOf" srcId="{8428FD42-1FC4-4B38-93CF-5F43B341D2F9}" destId="{9D6B8797-951D-4EA8-9C10-AEB2A89E4ED3}" srcOrd="2" destOrd="0" presId="urn:microsoft.com/office/officeart/2005/8/layout/orgChart1"/>
    <dgm:cxn modelId="{D5B3116A-558A-4D7F-AEF7-576F553AD4D3}" type="presParOf" srcId="{379C6BC7-0EB7-4D7A-8B61-417C99F722E9}" destId="{4577F066-C5F8-4554-A2D1-4E60FC9C6467}" srcOrd="2" destOrd="0" presId="urn:microsoft.com/office/officeart/2005/8/layout/orgChart1"/>
    <dgm:cxn modelId="{EAF46450-F2D2-4299-83C5-1237D65044B1}" type="presParOf" srcId="{379C6BC7-0EB7-4D7A-8B61-417C99F722E9}" destId="{EDE63C0B-D79C-433E-8443-6B51525353D5}" srcOrd="3" destOrd="0" presId="urn:microsoft.com/office/officeart/2005/8/layout/orgChart1"/>
    <dgm:cxn modelId="{2708DDE4-95E4-4750-88C4-CBE1C87E3B8D}" type="presParOf" srcId="{EDE63C0B-D79C-433E-8443-6B51525353D5}" destId="{FF87F790-ACF6-420F-8692-9F52452F5382}" srcOrd="0" destOrd="0" presId="urn:microsoft.com/office/officeart/2005/8/layout/orgChart1"/>
    <dgm:cxn modelId="{7CD91B56-DBC0-4626-B425-E36BFB300B66}" type="presParOf" srcId="{FF87F790-ACF6-420F-8692-9F52452F5382}" destId="{E6541F25-991F-4331-9499-97B751FEBD87}" srcOrd="0" destOrd="0" presId="urn:microsoft.com/office/officeart/2005/8/layout/orgChart1"/>
    <dgm:cxn modelId="{EC13EB83-4F5D-4A6F-A234-90FE0D25ABAD}" type="presParOf" srcId="{FF87F790-ACF6-420F-8692-9F52452F5382}" destId="{68644342-9B71-4E35-A673-E6405E57DE91}" srcOrd="1" destOrd="0" presId="urn:microsoft.com/office/officeart/2005/8/layout/orgChart1"/>
    <dgm:cxn modelId="{7589523D-68E2-45FF-9029-67EBD890C08A}" type="presParOf" srcId="{EDE63C0B-D79C-433E-8443-6B51525353D5}" destId="{54135475-0ADB-4D95-85F2-716A2D6D3AF4}" srcOrd="1" destOrd="0" presId="urn:microsoft.com/office/officeart/2005/8/layout/orgChart1"/>
    <dgm:cxn modelId="{05AA4892-A71B-4FA0-978B-D76682299493}" type="presParOf" srcId="{EDE63C0B-D79C-433E-8443-6B51525353D5}" destId="{EF54571D-4E0B-4423-BEA9-38BAD524987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81F18-641C-4F01-8E6D-87BAFA060749}" type="doc">
      <dgm:prSet loTypeId="urn:microsoft.com/office/officeart/2005/8/layout/cycle6" loCatId="relationship" qsTypeId="urn:microsoft.com/office/officeart/2005/8/quickstyle/simple1" qsCatId="simple" csTypeId="urn:microsoft.com/office/officeart/2005/8/colors/accent2_2" csCatId="accent2" phldr="1"/>
      <dgm:spPr/>
      <dgm:t>
        <a:bodyPr/>
        <a:lstStyle/>
        <a:p>
          <a:endParaRPr lang="en-GB"/>
        </a:p>
      </dgm:t>
    </dgm:pt>
    <dgm:pt modelId="{C146A64A-E442-4DF5-BFBD-307FC26CBAF1}">
      <dgm:prSet phldrT="[Text]"/>
      <dgm:spPr/>
      <dgm:t>
        <a:bodyPr/>
        <a:lstStyle/>
        <a:p>
          <a:r>
            <a:rPr lang="de-DE" dirty="0" smtClean="0"/>
            <a:t>   </a:t>
          </a:r>
          <a:endParaRPr lang="en-GB" dirty="0"/>
        </a:p>
      </dgm:t>
    </dgm:pt>
    <dgm:pt modelId="{B2C41967-51F1-4326-B77D-AC25492EBE4C}" type="parTrans" cxnId="{510B2C33-E6C6-41CB-AA2C-AAAE7F2D0F57}">
      <dgm:prSet/>
      <dgm:spPr/>
      <dgm:t>
        <a:bodyPr/>
        <a:lstStyle/>
        <a:p>
          <a:endParaRPr lang="en-GB"/>
        </a:p>
      </dgm:t>
    </dgm:pt>
    <dgm:pt modelId="{CF1C90D0-25FB-4D47-A16E-10C3A35A06A3}" type="sibTrans" cxnId="{510B2C33-E6C6-41CB-AA2C-AAAE7F2D0F57}">
      <dgm:prSet/>
      <dgm:spPr/>
      <dgm:t>
        <a:bodyPr/>
        <a:lstStyle/>
        <a:p>
          <a:endParaRPr lang="en-GB"/>
        </a:p>
      </dgm:t>
    </dgm:pt>
    <dgm:pt modelId="{AA5C7D14-B7F2-42C6-AAEE-4DCDA544FA52}">
      <dgm:prSet phldrT="[Text]"/>
      <dgm:spPr/>
      <dgm:t>
        <a:bodyPr/>
        <a:lstStyle/>
        <a:p>
          <a:r>
            <a:rPr lang="de-DE" dirty="0" smtClean="0"/>
            <a:t>   </a:t>
          </a:r>
          <a:endParaRPr lang="en-GB" dirty="0"/>
        </a:p>
      </dgm:t>
    </dgm:pt>
    <dgm:pt modelId="{BD12059C-0654-48C8-9070-2EE6B61F5842}" type="parTrans" cxnId="{4D25B3F6-F24D-4DBC-AA35-03E1599D4E5C}">
      <dgm:prSet/>
      <dgm:spPr/>
      <dgm:t>
        <a:bodyPr/>
        <a:lstStyle/>
        <a:p>
          <a:endParaRPr lang="en-GB"/>
        </a:p>
      </dgm:t>
    </dgm:pt>
    <dgm:pt modelId="{D48A5B64-1C92-43C8-A588-02BBDCF8DF23}" type="sibTrans" cxnId="{4D25B3F6-F24D-4DBC-AA35-03E1599D4E5C}">
      <dgm:prSet/>
      <dgm:spPr/>
      <dgm:t>
        <a:bodyPr/>
        <a:lstStyle/>
        <a:p>
          <a:endParaRPr lang="en-GB"/>
        </a:p>
      </dgm:t>
    </dgm:pt>
    <dgm:pt modelId="{A0C3092F-59CE-4CF7-8A72-7E08DE98D94F}">
      <dgm:prSet phldrT="[Text]"/>
      <dgm:spPr/>
      <dgm:t>
        <a:bodyPr/>
        <a:lstStyle/>
        <a:p>
          <a:r>
            <a:rPr lang="de-DE" dirty="0" smtClean="0"/>
            <a:t>   </a:t>
          </a:r>
          <a:endParaRPr lang="en-GB" dirty="0"/>
        </a:p>
      </dgm:t>
    </dgm:pt>
    <dgm:pt modelId="{2CB35D58-E240-42BB-A830-D0AD12013FFD}" type="parTrans" cxnId="{B748C848-C672-47AF-A531-E61E022EA48B}">
      <dgm:prSet/>
      <dgm:spPr/>
      <dgm:t>
        <a:bodyPr/>
        <a:lstStyle/>
        <a:p>
          <a:endParaRPr lang="en-GB"/>
        </a:p>
      </dgm:t>
    </dgm:pt>
    <dgm:pt modelId="{9447F5AC-0833-46C8-826C-F72973C8D0F1}" type="sibTrans" cxnId="{B748C848-C672-47AF-A531-E61E022EA48B}">
      <dgm:prSet/>
      <dgm:spPr/>
      <dgm:t>
        <a:bodyPr/>
        <a:lstStyle/>
        <a:p>
          <a:endParaRPr lang="en-GB"/>
        </a:p>
      </dgm:t>
    </dgm:pt>
    <dgm:pt modelId="{5AE04444-5487-4FF9-B826-A9F90F567EDE}">
      <dgm:prSet phldrT="[Text]"/>
      <dgm:spPr/>
      <dgm:t>
        <a:bodyPr/>
        <a:lstStyle/>
        <a:p>
          <a:r>
            <a:rPr lang="de-DE" dirty="0" smtClean="0"/>
            <a:t>   </a:t>
          </a:r>
          <a:endParaRPr lang="en-GB" dirty="0"/>
        </a:p>
      </dgm:t>
    </dgm:pt>
    <dgm:pt modelId="{73FFF087-9EE4-4E85-99CA-2FA2B8526F04}" type="parTrans" cxnId="{EA724B0C-077C-4FAB-AA81-B9CD20718D52}">
      <dgm:prSet/>
      <dgm:spPr/>
      <dgm:t>
        <a:bodyPr/>
        <a:lstStyle/>
        <a:p>
          <a:endParaRPr lang="en-GB"/>
        </a:p>
      </dgm:t>
    </dgm:pt>
    <dgm:pt modelId="{995DE514-C88A-4809-95EB-C74B45D4A98C}" type="sibTrans" cxnId="{EA724B0C-077C-4FAB-AA81-B9CD20718D52}">
      <dgm:prSet/>
      <dgm:spPr/>
      <dgm:t>
        <a:bodyPr/>
        <a:lstStyle/>
        <a:p>
          <a:endParaRPr lang="en-GB"/>
        </a:p>
      </dgm:t>
    </dgm:pt>
    <dgm:pt modelId="{440D1EC3-7DA6-47D9-AA76-47BAD73F2B28}">
      <dgm:prSet phldrT="[Text]"/>
      <dgm:spPr/>
      <dgm:t>
        <a:bodyPr/>
        <a:lstStyle/>
        <a:p>
          <a:r>
            <a:rPr lang="de-DE" dirty="0" smtClean="0"/>
            <a:t>  </a:t>
          </a:r>
          <a:endParaRPr lang="en-GB" dirty="0"/>
        </a:p>
      </dgm:t>
    </dgm:pt>
    <dgm:pt modelId="{DC6F72CC-F40E-43EE-B4EA-AB15B3B092CB}" type="parTrans" cxnId="{897DABFC-FBAE-4458-AF25-6004AB489EAF}">
      <dgm:prSet/>
      <dgm:spPr/>
      <dgm:t>
        <a:bodyPr/>
        <a:lstStyle/>
        <a:p>
          <a:endParaRPr lang="en-GB"/>
        </a:p>
      </dgm:t>
    </dgm:pt>
    <dgm:pt modelId="{E25F0B60-5FC9-443A-B6D0-AFF2671BB8C6}" type="sibTrans" cxnId="{897DABFC-FBAE-4458-AF25-6004AB489EAF}">
      <dgm:prSet/>
      <dgm:spPr/>
      <dgm:t>
        <a:bodyPr/>
        <a:lstStyle/>
        <a:p>
          <a:endParaRPr lang="en-GB"/>
        </a:p>
      </dgm:t>
    </dgm:pt>
    <dgm:pt modelId="{DCEA089E-8472-42FF-8DA3-559EBFA32996}" type="pres">
      <dgm:prSet presAssocID="{7AA81F18-641C-4F01-8E6D-87BAFA060749}" presName="cycle" presStyleCnt="0">
        <dgm:presLayoutVars>
          <dgm:dir/>
          <dgm:resizeHandles val="exact"/>
        </dgm:presLayoutVars>
      </dgm:prSet>
      <dgm:spPr/>
      <dgm:t>
        <a:bodyPr/>
        <a:lstStyle/>
        <a:p>
          <a:endParaRPr lang="en-GB"/>
        </a:p>
      </dgm:t>
    </dgm:pt>
    <dgm:pt modelId="{2443C63F-7AB9-47F6-9DE4-F65FBB985038}" type="pres">
      <dgm:prSet presAssocID="{C146A64A-E442-4DF5-BFBD-307FC26CBAF1}" presName="node" presStyleLbl="node1" presStyleIdx="0" presStyleCnt="5">
        <dgm:presLayoutVars>
          <dgm:bulletEnabled val="1"/>
        </dgm:presLayoutVars>
      </dgm:prSet>
      <dgm:spPr/>
      <dgm:t>
        <a:bodyPr/>
        <a:lstStyle/>
        <a:p>
          <a:endParaRPr lang="en-GB"/>
        </a:p>
      </dgm:t>
    </dgm:pt>
    <dgm:pt modelId="{485AEEF9-2B52-494C-AC49-BFEEF32586DA}" type="pres">
      <dgm:prSet presAssocID="{C146A64A-E442-4DF5-BFBD-307FC26CBAF1}" presName="spNode" presStyleCnt="0"/>
      <dgm:spPr/>
    </dgm:pt>
    <dgm:pt modelId="{4975696E-EF8A-4451-A4FB-78DF83299DEE}" type="pres">
      <dgm:prSet presAssocID="{CF1C90D0-25FB-4D47-A16E-10C3A35A06A3}" presName="sibTrans" presStyleLbl="sibTrans1D1" presStyleIdx="0" presStyleCnt="5"/>
      <dgm:spPr/>
      <dgm:t>
        <a:bodyPr/>
        <a:lstStyle/>
        <a:p>
          <a:endParaRPr lang="en-GB"/>
        </a:p>
      </dgm:t>
    </dgm:pt>
    <dgm:pt modelId="{EF2A1562-0762-41F4-A007-D4C59363B080}" type="pres">
      <dgm:prSet presAssocID="{AA5C7D14-B7F2-42C6-AAEE-4DCDA544FA52}" presName="node" presStyleLbl="node1" presStyleIdx="1" presStyleCnt="5">
        <dgm:presLayoutVars>
          <dgm:bulletEnabled val="1"/>
        </dgm:presLayoutVars>
      </dgm:prSet>
      <dgm:spPr/>
      <dgm:t>
        <a:bodyPr/>
        <a:lstStyle/>
        <a:p>
          <a:endParaRPr lang="en-GB"/>
        </a:p>
      </dgm:t>
    </dgm:pt>
    <dgm:pt modelId="{E2BC17A1-FA50-461A-8B91-13A93F1292A8}" type="pres">
      <dgm:prSet presAssocID="{AA5C7D14-B7F2-42C6-AAEE-4DCDA544FA52}" presName="spNode" presStyleCnt="0"/>
      <dgm:spPr/>
    </dgm:pt>
    <dgm:pt modelId="{62EAE817-35E5-4F14-994D-3A8E1FFB01D3}" type="pres">
      <dgm:prSet presAssocID="{D48A5B64-1C92-43C8-A588-02BBDCF8DF23}" presName="sibTrans" presStyleLbl="sibTrans1D1" presStyleIdx="1" presStyleCnt="5"/>
      <dgm:spPr/>
      <dgm:t>
        <a:bodyPr/>
        <a:lstStyle/>
        <a:p>
          <a:endParaRPr lang="en-GB"/>
        </a:p>
      </dgm:t>
    </dgm:pt>
    <dgm:pt modelId="{D3CBB1F4-6AB1-4137-AD9C-FBD8E1FA549B}" type="pres">
      <dgm:prSet presAssocID="{A0C3092F-59CE-4CF7-8A72-7E08DE98D94F}" presName="node" presStyleLbl="node1" presStyleIdx="2" presStyleCnt="5">
        <dgm:presLayoutVars>
          <dgm:bulletEnabled val="1"/>
        </dgm:presLayoutVars>
      </dgm:prSet>
      <dgm:spPr/>
      <dgm:t>
        <a:bodyPr/>
        <a:lstStyle/>
        <a:p>
          <a:endParaRPr lang="en-GB"/>
        </a:p>
      </dgm:t>
    </dgm:pt>
    <dgm:pt modelId="{2D6D6B43-6B47-4D34-9554-1E47A705160A}" type="pres">
      <dgm:prSet presAssocID="{A0C3092F-59CE-4CF7-8A72-7E08DE98D94F}" presName="spNode" presStyleCnt="0"/>
      <dgm:spPr/>
    </dgm:pt>
    <dgm:pt modelId="{40C7F02A-C362-4410-AF0D-D257F568D97A}" type="pres">
      <dgm:prSet presAssocID="{9447F5AC-0833-46C8-826C-F72973C8D0F1}" presName="sibTrans" presStyleLbl="sibTrans1D1" presStyleIdx="2" presStyleCnt="5"/>
      <dgm:spPr/>
      <dgm:t>
        <a:bodyPr/>
        <a:lstStyle/>
        <a:p>
          <a:endParaRPr lang="en-GB"/>
        </a:p>
      </dgm:t>
    </dgm:pt>
    <dgm:pt modelId="{4F9495B3-D2C9-4C50-82D7-D4F5673B1142}" type="pres">
      <dgm:prSet presAssocID="{5AE04444-5487-4FF9-B826-A9F90F567EDE}" presName="node" presStyleLbl="node1" presStyleIdx="3" presStyleCnt="5">
        <dgm:presLayoutVars>
          <dgm:bulletEnabled val="1"/>
        </dgm:presLayoutVars>
      </dgm:prSet>
      <dgm:spPr/>
      <dgm:t>
        <a:bodyPr/>
        <a:lstStyle/>
        <a:p>
          <a:endParaRPr lang="en-GB"/>
        </a:p>
      </dgm:t>
    </dgm:pt>
    <dgm:pt modelId="{B79B1512-66CB-4BD2-AC07-7E56F620CDBC}" type="pres">
      <dgm:prSet presAssocID="{5AE04444-5487-4FF9-B826-A9F90F567EDE}" presName="spNode" presStyleCnt="0"/>
      <dgm:spPr/>
    </dgm:pt>
    <dgm:pt modelId="{BA385F21-2B67-4FD4-9F01-8DC7248673F7}" type="pres">
      <dgm:prSet presAssocID="{995DE514-C88A-4809-95EB-C74B45D4A98C}" presName="sibTrans" presStyleLbl="sibTrans1D1" presStyleIdx="3" presStyleCnt="5"/>
      <dgm:spPr/>
      <dgm:t>
        <a:bodyPr/>
        <a:lstStyle/>
        <a:p>
          <a:endParaRPr lang="en-GB"/>
        </a:p>
      </dgm:t>
    </dgm:pt>
    <dgm:pt modelId="{95A326F0-11CA-48E3-9FEF-F10CD6C9AF73}" type="pres">
      <dgm:prSet presAssocID="{440D1EC3-7DA6-47D9-AA76-47BAD73F2B28}" presName="node" presStyleLbl="node1" presStyleIdx="4" presStyleCnt="5">
        <dgm:presLayoutVars>
          <dgm:bulletEnabled val="1"/>
        </dgm:presLayoutVars>
      </dgm:prSet>
      <dgm:spPr/>
      <dgm:t>
        <a:bodyPr/>
        <a:lstStyle/>
        <a:p>
          <a:endParaRPr lang="en-GB"/>
        </a:p>
      </dgm:t>
    </dgm:pt>
    <dgm:pt modelId="{7404226F-885C-4C7B-9961-0B79F6167AAC}" type="pres">
      <dgm:prSet presAssocID="{440D1EC3-7DA6-47D9-AA76-47BAD73F2B28}" presName="spNode" presStyleCnt="0"/>
      <dgm:spPr/>
    </dgm:pt>
    <dgm:pt modelId="{5D8417AD-206E-440D-8D13-2846FB236253}" type="pres">
      <dgm:prSet presAssocID="{E25F0B60-5FC9-443A-B6D0-AFF2671BB8C6}" presName="sibTrans" presStyleLbl="sibTrans1D1" presStyleIdx="4" presStyleCnt="5"/>
      <dgm:spPr/>
      <dgm:t>
        <a:bodyPr/>
        <a:lstStyle/>
        <a:p>
          <a:endParaRPr lang="en-GB"/>
        </a:p>
      </dgm:t>
    </dgm:pt>
  </dgm:ptLst>
  <dgm:cxnLst>
    <dgm:cxn modelId="{01B46633-233E-43EA-BF53-AEFA18AE69EA}" type="presOf" srcId="{C146A64A-E442-4DF5-BFBD-307FC26CBAF1}" destId="{2443C63F-7AB9-47F6-9DE4-F65FBB985038}" srcOrd="0" destOrd="0" presId="urn:microsoft.com/office/officeart/2005/8/layout/cycle6"/>
    <dgm:cxn modelId="{B748C848-C672-47AF-A531-E61E022EA48B}" srcId="{7AA81F18-641C-4F01-8E6D-87BAFA060749}" destId="{A0C3092F-59CE-4CF7-8A72-7E08DE98D94F}" srcOrd="2" destOrd="0" parTransId="{2CB35D58-E240-42BB-A830-D0AD12013FFD}" sibTransId="{9447F5AC-0833-46C8-826C-F72973C8D0F1}"/>
    <dgm:cxn modelId="{897DABFC-FBAE-4458-AF25-6004AB489EAF}" srcId="{7AA81F18-641C-4F01-8E6D-87BAFA060749}" destId="{440D1EC3-7DA6-47D9-AA76-47BAD73F2B28}" srcOrd="4" destOrd="0" parTransId="{DC6F72CC-F40E-43EE-B4EA-AB15B3B092CB}" sibTransId="{E25F0B60-5FC9-443A-B6D0-AFF2671BB8C6}"/>
    <dgm:cxn modelId="{71F793AA-40B3-4635-A1C7-5968B7C6F798}" type="presOf" srcId="{AA5C7D14-B7F2-42C6-AAEE-4DCDA544FA52}" destId="{EF2A1562-0762-41F4-A007-D4C59363B080}" srcOrd="0" destOrd="0" presId="urn:microsoft.com/office/officeart/2005/8/layout/cycle6"/>
    <dgm:cxn modelId="{510B2C33-E6C6-41CB-AA2C-AAAE7F2D0F57}" srcId="{7AA81F18-641C-4F01-8E6D-87BAFA060749}" destId="{C146A64A-E442-4DF5-BFBD-307FC26CBAF1}" srcOrd="0" destOrd="0" parTransId="{B2C41967-51F1-4326-B77D-AC25492EBE4C}" sibTransId="{CF1C90D0-25FB-4D47-A16E-10C3A35A06A3}"/>
    <dgm:cxn modelId="{67CD4899-DBD5-447A-9F33-C6088A927BFC}" type="presOf" srcId="{D48A5B64-1C92-43C8-A588-02BBDCF8DF23}" destId="{62EAE817-35E5-4F14-994D-3A8E1FFB01D3}" srcOrd="0" destOrd="0" presId="urn:microsoft.com/office/officeart/2005/8/layout/cycle6"/>
    <dgm:cxn modelId="{2D531826-EA53-4E08-90A4-03969B58FEFE}" type="presOf" srcId="{9447F5AC-0833-46C8-826C-F72973C8D0F1}" destId="{40C7F02A-C362-4410-AF0D-D257F568D97A}" srcOrd="0" destOrd="0" presId="urn:microsoft.com/office/officeart/2005/8/layout/cycle6"/>
    <dgm:cxn modelId="{3AF4A9B6-BB44-4CEC-B405-C7E8590BCF8A}" type="presOf" srcId="{A0C3092F-59CE-4CF7-8A72-7E08DE98D94F}" destId="{D3CBB1F4-6AB1-4137-AD9C-FBD8E1FA549B}" srcOrd="0" destOrd="0" presId="urn:microsoft.com/office/officeart/2005/8/layout/cycle6"/>
    <dgm:cxn modelId="{ABC61BB1-3951-4242-9322-C8B19D2FEAEA}" type="presOf" srcId="{E25F0B60-5FC9-443A-B6D0-AFF2671BB8C6}" destId="{5D8417AD-206E-440D-8D13-2846FB236253}" srcOrd="0" destOrd="0" presId="urn:microsoft.com/office/officeart/2005/8/layout/cycle6"/>
    <dgm:cxn modelId="{BD5A11B0-4DC3-4072-BA9D-AA070CE9531E}" type="presOf" srcId="{CF1C90D0-25FB-4D47-A16E-10C3A35A06A3}" destId="{4975696E-EF8A-4451-A4FB-78DF83299DEE}" srcOrd="0" destOrd="0" presId="urn:microsoft.com/office/officeart/2005/8/layout/cycle6"/>
    <dgm:cxn modelId="{4D25B3F6-F24D-4DBC-AA35-03E1599D4E5C}" srcId="{7AA81F18-641C-4F01-8E6D-87BAFA060749}" destId="{AA5C7D14-B7F2-42C6-AAEE-4DCDA544FA52}" srcOrd="1" destOrd="0" parTransId="{BD12059C-0654-48C8-9070-2EE6B61F5842}" sibTransId="{D48A5B64-1C92-43C8-A588-02BBDCF8DF23}"/>
    <dgm:cxn modelId="{069C8D73-EFF6-42BD-AB5B-081858F1A82B}" type="presOf" srcId="{995DE514-C88A-4809-95EB-C74B45D4A98C}" destId="{BA385F21-2B67-4FD4-9F01-8DC7248673F7}" srcOrd="0" destOrd="0" presId="urn:microsoft.com/office/officeart/2005/8/layout/cycle6"/>
    <dgm:cxn modelId="{39528778-598D-421D-953A-26513D42A18B}" type="presOf" srcId="{5AE04444-5487-4FF9-B826-A9F90F567EDE}" destId="{4F9495B3-D2C9-4C50-82D7-D4F5673B1142}" srcOrd="0" destOrd="0" presId="urn:microsoft.com/office/officeart/2005/8/layout/cycle6"/>
    <dgm:cxn modelId="{70AA9CD1-2548-47F4-B886-A5B8FCFDB120}" type="presOf" srcId="{7AA81F18-641C-4F01-8E6D-87BAFA060749}" destId="{DCEA089E-8472-42FF-8DA3-559EBFA32996}" srcOrd="0" destOrd="0" presId="urn:microsoft.com/office/officeart/2005/8/layout/cycle6"/>
    <dgm:cxn modelId="{EA724B0C-077C-4FAB-AA81-B9CD20718D52}" srcId="{7AA81F18-641C-4F01-8E6D-87BAFA060749}" destId="{5AE04444-5487-4FF9-B826-A9F90F567EDE}" srcOrd="3" destOrd="0" parTransId="{73FFF087-9EE4-4E85-99CA-2FA2B8526F04}" sibTransId="{995DE514-C88A-4809-95EB-C74B45D4A98C}"/>
    <dgm:cxn modelId="{F73C4F28-D0C2-4B4B-A9D6-1CE1CE621E1B}" type="presOf" srcId="{440D1EC3-7DA6-47D9-AA76-47BAD73F2B28}" destId="{95A326F0-11CA-48E3-9FEF-F10CD6C9AF73}" srcOrd="0" destOrd="0" presId="urn:microsoft.com/office/officeart/2005/8/layout/cycle6"/>
    <dgm:cxn modelId="{A0856759-1C84-4292-9413-E421450E6844}" type="presParOf" srcId="{DCEA089E-8472-42FF-8DA3-559EBFA32996}" destId="{2443C63F-7AB9-47F6-9DE4-F65FBB985038}" srcOrd="0" destOrd="0" presId="urn:microsoft.com/office/officeart/2005/8/layout/cycle6"/>
    <dgm:cxn modelId="{DD9D89F2-9DE6-4679-A38D-4AD1BA0CE119}" type="presParOf" srcId="{DCEA089E-8472-42FF-8DA3-559EBFA32996}" destId="{485AEEF9-2B52-494C-AC49-BFEEF32586DA}" srcOrd="1" destOrd="0" presId="urn:microsoft.com/office/officeart/2005/8/layout/cycle6"/>
    <dgm:cxn modelId="{5D744768-8277-4299-88F0-988B9FE83690}" type="presParOf" srcId="{DCEA089E-8472-42FF-8DA3-559EBFA32996}" destId="{4975696E-EF8A-4451-A4FB-78DF83299DEE}" srcOrd="2" destOrd="0" presId="urn:microsoft.com/office/officeart/2005/8/layout/cycle6"/>
    <dgm:cxn modelId="{E3A038D4-3A47-416A-973E-4AD2FC553407}" type="presParOf" srcId="{DCEA089E-8472-42FF-8DA3-559EBFA32996}" destId="{EF2A1562-0762-41F4-A007-D4C59363B080}" srcOrd="3" destOrd="0" presId="urn:microsoft.com/office/officeart/2005/8/layout/cycle6"/>
    <dgm:cxn modelId="{F0B75AF9-B742-47C5-B568-ED154D0872EA}" type="presParOf" srcId="{DCEA089E-8472-42FF-8DA3-559EBFA32996}" destId="{E2BC17A1-FA50-461A-8B91-13A93F1292A8}" srcOrd="4" destOrd="0" presId="urn:microsoft.com/office/officeart/2005/8/layout/cycle6"/>
    <dgm:cxn modelId="{B6825BE4-553A-4F77-B564-A0372481E08C}" type="presParOf" srcId="{DCEA089E-8472-42FF-8DA3-559EBFA32996}" destId="{62EAE817-35E5-4F14-994D-3A8E1FFB01D3}" srcOrd="5" destOrd="0" presId="urn:microsoft.com/office/officeart/2005/8/layout/cycle6"/>
    <dgm:cxn modelId="{59F45A7B-E201-4DB7-879F-A6604B8BA6A1}" type="presParOf" srcId="{DCEA089E-8472-42FF-8DA3-559EBFA32996}" destId="{D3CBB1F4-6AB1-4137-AD9C-FBD8E1FA549B}" srcOrd="6" destOrd="0" presId="urn:microsoft.com/office/officeart/2005/8/layout/cycle6"/>
    <dgm:cxn modelId="{947F9CD3-8898-4682-9CD2-DF561F61BFB8}" type="presParOf" srcId="{DCEA089E-8472-42FF-8DA3-559EBFA32996}" destId="{2D6D6B43-6B47-4D34-9554-1E47A705160A}" srcOrd="7" destOrd="0" presId="urn:microsoft.com/office/officeart/2005/8/layout/cycle6"/>
    <dgm:cxn modelId="{5CBB7A06-D315-4054-8C2D-EA78BE182703}" type="presParOf" srcId="{DCEA089E-8472-42FF-8DA3-559EBFA32996}" destId="{40C7F02A-C362-4410-AF0D-D257F568D97A}" srcOrd="8" destOrd="0" presId="urn:microsoft.com/office/officeart/2005/8/layout/cycle6"/>
    <dgm:cxn modelId="{6A53A08B-C04E-45A6-8C88-8A3F9AE99EAE}" type="presParOf" srcId="{DCEA089E-8472-42FF-8DA3-559EBFA32996}" destId="{4F9495B3-D2C9-4C50-82D7-D4F5673B1142}" srcOrd="9" destOrd="0" presId="urn:microsoft.com/office/officeart/2005/8/layout/cycle6"/>
    <dgm:cxn modelId="{47B51BE7-9CE6-455A-AA39-85CAE398859E}" type="presParOf" srcId="{DCEA089E-8472-42FF-8DA3-559EBFA32996}" destId="{B79B1512-66CB-4BD2-AC07-7E56F620CDBC}" srcOrd="10" destOrd="0" presId="urn:microsoft.com/office/officeart/2005/8/layout/cycle6"/>
    <dgm:cxn modelId="{7EF1100B-7E46-4FC3-93A5-CFEAD311A5AB}" type="presParOf" srcId="{DCEA089E-8472-42FF-8DA3-559EBFA32996}" destId="{BA385F21-2B67-4FD4-9F01-8DC7248673F7}" srcOrd="11" destOrd="0" presId="urn:microsoft.com/office/officeart/2005/8/layout/cycle6"/>
    <dgm:cxn modelId="{267F5868-4047-4E97-856C-79D918D6EB91}" type="presParOf" srcId="{DCEA089E-8472-42FF-8DA3-559EBFA32996}" destId="{95A326F0-11CA-48E3-9FEF-F10CD6C9AF73}" srcOrd="12" destOrd="0" presId="urn:microsoft.com/office/officeart/2005/8/layout/cycle6"/>
    <dgm:cxn modelId="{39EF9F0D-DE67-41C1-A392-BEDD46F18CF9}" type="presParOf" srcId="{DCEA089E-8472-42FF-8DA3-559EBFA32996}" destId="{7404226F-885C-4C7B-9961-0B79F6167AAC}" srcOrd="13" destOrd="0" presId="urn:microsoft.com/office/officeart/2005/8/layout/cycle6"/>
    <dgm:cxn modelId="{353BEF51-B321-402C-9517-B260D5423BFC}" type="presParOf" srcId="{DCEA089E-8472-42FF-8DA3-559EBFA32996}" destId="{5D8417AD-206E-440D-8D13-2846FB236253}"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5DC523-99AE-499D-B356-D96E3671CDC1}">
      <dsp:nvSpPr>
        <dsp:cNvPr id="0" name=""/>
        <dsp:cNvSpPr/>
      </dsp:nvSpPr>
      <dsp:spPr>
        <a:xfrm>
          <a:off x="817233" y="399459"/>
          <a:ext cx="1256196" cy="83746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de-DE" sz="3800" kern="1200" dirty="0" smtClean="0"/>
            <a:t>  </a:t>
          </a:r>
          <a:endParaRPr lang="en-GB" sz="3800" kern="1200" dirty="0"/>
        </a:p>
      </dsp:txBody>
      <dsp:txXfrm>
        <a:off x="817233" y="399459"/>
        <a:ext cx="1256196" cy="837464"/>
      </dsp:txXfrm>
    </dsp:sp>
    <dsp:sp modelId="{18CC0B04-FBA2-463E-88BF-1910BE111E69}">
      <dsp:nvSpPr>
        <dsp:cNvPr id="0" name=""/>
        <dsp:cNvSpPr/>
      </dsp:nvSpPr>
      <dsp:spPr>
        <a:xfrm>
          <a:off x="628804" y="1236923"/>
          <a:ext cx="816527" cy="334985"/>
        </a:xfrm>
        <a:custGeom>
          <a:avLst/>
          <a:gdLst/>
          <a:ahLst/>
          <a:cxnLst/>
          <a:rect l="0" t="0" r="0" b="0"/>
          <a:pathLst>
            <a:path>
              <a:moveTo>
                <a:pt x="816527" y="0"/>
              </a:moveTo>
              <a:lnTo>
                <a:pt x="816527" y="167492"/>
              </a:lnTo>
              <a:lnTo>
                <a:pt x="0" y="167492"/>
              </a:lnTo>
              <a:lnTo>
                <a:pt x="0" y="33498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0B8EA6A-BF51-4D78-9EC0-7A082C73E1C3}">
      <dsp:nvSpPr>
        <dsp:cNvPr id="0" name=""/>
        <dsp:cNvSpPr/>
      </dsp:nvSpPr>
      <dsp:spPr>
        <a:xfrm>
          <a:off x="705" y="1571909"/>
          <a:ext cx="1256196" cy="83746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de-DE" sz="3800" kern="1200" dirty="0" smtClean="0"/>
            <a:t>  </a:t>
          </a:r>
          <a:endParaRPr lang="en-GB" sz="3800" kern="1200" dirty="0"/>
        </a:p>
      </dsp:txBody>
      <dsp:txXfrm>
        <a:off x="705" y="1571909"/>
        <a:ext cx="1256196" cy="837464"/>
      </dsp:txXfrm>
    </dsp:sp>
    <dsp:sp modelId="{24FBADAD-C30B-4E54-A113-4E3F2EBB871C}">
      <dsp:nvSpPr>
        <dsp:cNvPr id="0" name=""/>
        <dsp:cNvSpPr/>
      </dsp:nvSpPr>
      <dsp:spPr>
        <a:xfrm>
          <a:off x="1445332" y="1236923"/>
          <a:ext cx="816527" cy="334985"/>
        </a:xfrm>
        <a:custGeom>
          <a:avLst/>
          <a:gdLst/>
          <a:ahLst/>
          <a:cxnLst/>
          <a:rect l="0" t="0" r="0" b="0"/>
          <a:pathLst>
            <a:path>
              <a:moveTo>
                <a:pt x="0" y="0"/>
              </a:moveTo>
              <a:lnTo>
                <a:pt x="0" y="167492"/>
              </a:lnTo>
              <a:lnTo>
                <a:pt x="816527" y="167492"/>
              </a:lnTo>
              <a:lnTo>
                <a:pt x="816527" y="33498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4A2F926-9512-40CD-863D-427B5173BB7B}">
      <dsp:nvSpPr>
        <dsp:cNvPr id="0" name=""/>
        <dsp:cNvSpPr/>
      </dsp:nvSpPr>
      <dsp:spPr>
        <a:xfrm>
          <a:off x="1633761" y="1571909"/>
          <a:ext cx="1256196" cy="837464"/>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de-DE" sz="3800" kern="1200" dirty="0" smtClean="0"/>
            <a:t>  </a:t>
          </a:r>
          <a:endParaRPr lang="en-GB" sz="3800" kern="1200" dirty="0"/>
        </a:p>
      </dsp:txBody>
      <dsp:txXfrm>
        <a:off x="1633761" y="1571909"/>
        <a:ext cx="1256196" cy="837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7F066-C5F8-4554-A2D1-4E60FC9C6467}">
      <dsp:nvSpPr>
        <dsp:cNvPr id="0" name=""/>
        <dsp:cNvSpPr/>
      </dsp:nvSpPr>
      <dsp:spPr>
        <a:xfrm>
          <a:off x="1769368" y="560813"/>
          <a:ext cx="734788" cy="259684"/>
        </a:xfrm>
        <a:custGeom>
          <a:avLst/>
          <a:gdLst/>
          <a:ahLst/>
          <a:cxnLst/>
          <a:rect l="0" t="0" r="0" b="0"/>
          <a:pathLst>
            <a:path>
              <a:moveTo>
                <a:pt x="0" y="259684"/>
              </a:moveTo>
              <a:lnTo>
                <a:pt x="734788" y="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E1C917-77F1-4227-8907-AE27B32B0436}">
      <dsp:nvSpPr>
        <dsp:cNvPr id="0" name=""/>
        <dsp:cNvSpPr/>
      </dsp:nvSpPr>
      <dsp:spPr>
        <a:xfrm>
          <a:off x="1034579" y="560813"/>
          <a:ext cx="734788" cy="259684"/>
        </a:xfrm>
        <a:custGeom>
          <a:avLst/>
          <a:gdLst/>
          <a:ahLst/>
          <a:cxnLst/>
          <a:rect l="0" t="0" r="0" b="0"/>
          <a:pathLst>
            <a:path>
              <a:moveTo>
                <a:pt x="734788" y="259684"/>
              </a:moveTo>
              <a:lnTo>
                <a:pt x="0" y="0"/>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5D5A0A-1F44-4C9F-AD8A-650EEC31FDD9}">
      <dsp:nvSpPr>
        <dsp:cNvPr id="0" name=""/>
        <dsp:cNvSpPr/>
      </dsp:nvSpPr>
      <dsp:spPr>
        <a:xfrm>
          <a:off x="1769368" y="820498"/>
          <a:ext cx="1251840" cy="951812"/>
        </a:xfrm>
        <a:custGeom>
          <a:avLst/>
          <a:gdLst/>
          <a:ahLst/>
          <a:cxnLst/>
          <a:rect l="0" t="0" r="0" b="0"/>
          <a:pathLst>
            <a:path>
              <a:moveTo>
                <a:pt x="0" y="0"/>
              </a:moveTo>
              <a:lnTo>
                <a:pt x="0" y="843182"/>
              </a:lnTo>
              <a:lnTo>
                <a:pt x="1251840" y="843182"/>
              </a:lnTo>
              <a:lnTo>
                <a:pt x="1251840" y="95181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E2BE2-C26A-412E-9843-08F098562A82}">
      <dsp:nvSpPr>
        <dsp:cNvPr id="0" name=""/>
        <dsp:cNvSpPr/>
      </dsp:nvSpPr>
      <dsp:spPr>
        <a:xfrm>
          <a:off x="1723648" y="820498"/>
          <a:ext cx="91440" cy="951812"/>
        </a:xfrm>
        <a:custGeom>
          <a:avLst/>
          <a:gdLst/>
          <a:ahLst/>
          <a:cxnLst/>
          <a:rect l="0" t="0" r="0" b="0"/>
          <a:pathLst>
            <a:path>
              <a:moveTo>
                <a:pt x="45720" y="0"/>
              </a:moveTo>
              <a:lnTo>
                <a:pt x="45720" y="95181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4561C-1DA0-4839-8F30-8FA708856315}">
      <dsp:nvSpPr>
        <dsp:cNvPr id="0" name=""/>
        <dsp:cNvSpPr/>
      </dsp:nvSpPr>
      <dsp:spPr>
        <a:xfrm>
          <a:off x="517527" y="820498"/>
          <a:ext cx="1251840" cy="951812"/>
        </a:xfrm>
        <a:custGeom>
          <a:avLst/>
          <a:gdLst/>
          <a:ahLst/>
          <a:cxnLst/>
          <a:rect l="0" t="0" r="0" b="0"/>
          <a:pathLst>
            <a:path>
              <a:moveTo>
                <a:pt x="1251840" y="0"/>
              </a:moveTo>
              <a:lnTo>
                <a:pt x="1251840" y="843182"/>
              </a:lnTo>
              <a:lnTo>
                <a:pt x="0" y="843182"/>
              </a:lnTo>
              <a:lnTo>
                <a:pt x="0" y="951812"/>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AFEDD4-7C0C-4B8E-AC74-303DE6F743CF}">
      <dsp:nvSpPr>
        <dsp:cNvPr id="0" name=""/>
        <dsp:cNvSpPr/>
      </dsp:nvSpPr>
      <dsp:spPr>
        <a:xfrm>
          <a:off x="1252078" y="303208"/>
          <a:ext cx="1034579" cy="517289"/>
        </a:xfrm>
        <a:prstGeom prst="rect">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DE" sz="3400" kern="1200" smtClean="0"/>
            <a:t>  </a:t>
          </a:r>
          <a:endParaRPr lang="en-GB" sz="3400" kern="1200" dirty="0"/>
        </a:p>
      </dsp:txBody>
      <dsp:txXfrm>
        <a:off x="1252078" y="303208"/>
        <a:ext cx="1034579" cy="517289"/>
      </dsp:txXfrm>
    </dsp:sp>
    <dsp:sp modelId="{F09777D3-ADCB-48EF-8795-05A17E922F43}">
      <dsp:nvSpPr>
        <dsp:cNvPr id="0" name=""/>
        <dsp:cNvSpPr/>
      </dsp:nvSpPr>
      <dsp:spPr>
        <a:xfrm>
          <a:off x="237" y="1772310"/>
          <a:ext cx="1034579" cy="517289"/>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DE" sz="3400" kern="1200" dirty="0" smtClean="0"/>
            <a:t>   </a:t>
          </a:r>
          <a:endParaRPr lang="en-GB" sz="3400" kern="1200" dirty="0"/>
        </a:p>
      </dsp:txBody>
      <dsp:txXfrm>
        <a:off x="237" y="1772310"/>
        <a:ext cx="1034579" cy="517289"/>
      </dsp:txXfrm>
    </dsp:sp>
    <dsp:sp modelId="{C08A0A56-035D-4247-8868-9CF8CB6F5FC1}">
      <dsp:nvSpPr>
        <dsp:cNvPr id="0" name=""/>
        <dsp:cNvSpPr/>
      </dsp:nvSpPr>
      <dsp:spPr>
        <a:xfrm>
          <a:off x="1252078" y="1772310"/>
          <a:ext cx="1034579" cy="517289"/>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DE" sz="3400" kern="1200" dirty="0" smtClean="0"/>
            <a:t>  </a:t>
          </a:r>
          <a:endParaRPr lang="en-GB" sz="3400" kern="1200" dirty="0"/>
        </a:p>
      </dsp:txBody>
      <dsp:txXfrm>
        <a:off x="1252078" y="1772310"/>
        <a:ext cx="1034579" cy="517289"/>
      </dsp:txXfrm>
    </dsp:sp>
    <dsp:sp modelId="{139FB22E-05D2-40AD-ADE3-304E6A3EE7F4}">
      <dsp:nvSpPr>
        <dsp:cNvPr id="0" name=""/>
        <dsp:cNvSpPr/>
      </dsp:nvSpPr>
      <dsp:spPr>
        <a:xfrm>
          <a:off x="2503919" y="1772310"/>
          <a:ext cx="1034579" cy="517289"/>
        </a:xfrm>
        <a:prstGeom prst="rect">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DE" sz="3400" kern="1200" dirty="0" smtClean="0"/>
            <a:t>  </a:t>
          </a:r>
          <a:endParaRPr lang="en-GB" sz="3400" kern="1200" dirty="0"/>
        </a:p>
      </dsp:txBody>
      <dsp:txXfrm>
        <a:off x="2503919" y="1772310"/>
        <a:ext cx="1034579" cy="517289"/>
      </dsp:txXfrm>
    </dsp:sp>
    <dsp:sp modelId="{65471B87-84C0-4027-97AE-B1F7C7A3A175}">
      <dsp:nvSpPr>
        <dsp:cNvPr id="0" name=""/>
        <dsp:cNvSpPr/>
      </dsp:nvSpPr>
      <dsp:spPr>
        <a:xfrm>
          <a:off x="0" y="302168"/>
          <a:ext cx="1034579" cy="517289"/>
        </a:xfrm>
        <a:prstGeom prst="rect">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de-DE" sz="3400" kern="1200" smtClean="0"/>
            <a:t>  </a:t>
          </a:r>
          <a:endParaRPr lang="en-GB" sz="3400" kern="1200" dirty="0"/>
        </a:p>
      </dsp:txBody>
      <dsp:txXfrm>
        <a:off x="0" y="302168"/>
        <a:ext cx="1034579" cy="517289"/>
      </dsp:txXfrm>
    </dsp:sp>
    <dsp:sp modelId="{E6541F25-991F-4331-9499-97B751FEBD87}">
      <dsp:nvSpPr>
        <dsp:cNvPr id="0" name=""/>
        <dsp:cNvSpPr/>
      </dsp:nvSpPr>
      <dsp:spPr>
        <a:xfrm>
          <a:off x="2504156" y="302168"/>
          <a:ext cx="1034579" cy="517289"/>
        </a:xfrm>
        <a:prstGeom prst="rect">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en-GB" sz="3400" kern="1200"/>
        </a:p>
      </dsp:txBody>
      <dsp:txXfrm>
        <a:off x="2504156" y="302168"/>
        <a:ext cx="1034579" cy="517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3C63F-7AB9-47F6-9DE4-F65FBB985038}">
      <dsp:nvSpPr>
        <dsp:cNvPr id="0" name=""/>
        <dsp:cNvSpPr/>
      </dsp:nvSpPr>
      <dsp:spPr>
        <a:xfrm>
          <a:off x="1247233" y="1261"/>
          <a:ext cx="828244" cy="5383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smtClean="0"/>
            <a:t>   </a:t>
          </a:r>
          <a:endParaRPr lang="en-GB" sz="2200" kern="1200" dirty="0"/>
        </a:p>
      </dsp:txBody>
      <dsp:txXfrm>
        <a:off x="1273513" y="27541"/>
        <a:ext cx="775684" cy="485798"/>
      </dsp:txXfrm>
    </dsp:sp>
    <dsp:sp modelId="{4975696E-EF8A-4451-A4FB-78DF83299DEE}">
      <dsp:nvSpPr>
        <dsp:cNvPr id="0" name=""/>
        <dsp:cNvSpPr/>
      </dsp:nvSpPr>
      <dsp:spPr>
        <a:xfrm>
          <a:off x="586501" y="270441"/>
          <a:ext cx="2149708" cy="2149708"/>
        </a:xfrm>
        <a:custGeom>
          <a:avLst/>
          <a:gdLst/>
          <a:ahLst/>
          <a:cxnLst/>
          <a:rect l="0" t="0" r="0" b="0"/>
          <a:pathLst>
            <a:path>
              <a:moveTo>
                <a:pt x="1494657" y="85370"/>
              </a:moveTo>
              <a:arcTo wR="1074854" hR="1074854" stAng="17579388" swAng="195983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2A1562-0762-41F4-A007-D4C59363B080}">
      <dsp:nvSpPr>
        <dsp:cNvPr id="0" name=""/>
        <dsp:cNvSpPr/>
      </dsp:nvSpPr>
      <dsp:spPr>
        <a:xfrm>
          <a:off x="2269481" y="743967"/>
          <a:ext cx="828244" cy="5383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smtClean="0"/>
            <a:t>   </a:t>
          </a:r>
          <a:endParaRPr lang="en-GB" sz="2200" kern="1200" dirty="0"/>
        </a:p>
      </dsp:txBody>
      <dsp:txXfrm>
        <a:off x="2295761" y="770247"/>
        <a:ext cx="775684" cy="485798"/>
      </dsp:txXfrm>
    </dsp:sp>
    <dsp:sp modelId="{62EAE817-35E5-4F14-994D-3A8E1FFB01D3}">
      <dsp:nvSpPr>
        <dsp:cNvPr id="0" name=""/>
        <dsp:cNvSpPr/>
      </dsp:nvSpPr>
      <dsp:spPr>
        <a:xfrm>
          <a:off x="586501" y="270441"/>
          <a:ext cx="2149708" cy="2149708"/>
        </a:xfrm>
        <a:custGeom>
          <a:avLst/>
          <a:gdLst/>
          <a:ahLst/>
          <a:cxnLst/>
          <a:rect l="0" t="0" r="0" b="0"/>
          <a:pathLst>
            <a:path>
              <a:moveTo>
                <a:pt x="2148243" y="1018752"/>
              </a:moveTo>
              <a:arcTo wR="1074854" hR="1074854" stAng="21420485" swAng="219499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CBB1F4-6AB1-4137-AD9C-FBD8E1FA549B}">
      <dsp:nvSpPr>
        <dsp:cNvPr id="0" name=""/>
        <dsp:cNvSpPr/>
      </dsp:nvSpPr>
      <dsp:spPr>
        <a:xfrm>
          <a:off x="1879017" y="1945691"/>
          <a:ext cx="828244" cy="5383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smtClean="0"/>
            <a:t>   </a:t>
          </a:r>
          <a:endParaRPr lang="en-GB" sz="2200" kern="1200" dirty="0"/>
        </a:p>
      </dsp:txBody>
      <dsp:txXfrm>
        <a:off x="1905297" y="1971971"/>
        <a:ext cx="775684" cy="485798"/>
      </dsp:txXfrm>
    </dsp:sp>
    <dsp:sp modelId="{40C7F02A-C362-4410-AF0D-D257F568D97A}">
      <dsp:nvSpPr>
        <dsp:cNvPr id="0" name=""/>
        <dsp:cNvSpPr/>
      </dsp:nvSpPr>
      <dsp:spPr>
        <a:xfrm>
          <a:off x="586501" y="270441"/>
          <a:ext cx="2149708" cy="2149708"/>
        </a:xfrm>
        <a:custGeom>
          <a:avLst/>
          <a:gdLst/>
          <a:ahLst/>
          <a:cxnLst/>
          <a:rect l="0" t="0" r="0" b="0"/>
          <a:pathLst>
            <a:path>
              <a:moveTo>
                <a:pt x="1288250" y="2128312"/>
              </a:moveTo>
              <a:arcTo wR="1074854" hR="1074854" stAng="4712921" swAng="137415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9495B3-D2C9-4C50-82D7-D4F5673B1142}">
      <dsp:nvSpPr>
        <dsp:cNvPr id="0" name=""/>
        <dsp:cNvSpPr/>
      </dsp:nvSpPr>
      <dsp:spPr>
        <a:xfrm>
          <a:off x="615450" y="1945691"/>
          <a:ext cx="828244" cy="5383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smtClean="0"/>
            <a:t>   </a:t>
          </a:r>
          <a:endParaRPr lang="en-GB" sz="2200" kern="1200" dirty="0"/>
        </a:p>
      </dsp:txBody>
      <dsp:txXfrm>
        <a:off x="641730" y="1971971"/>
        <a:ext cx="775684" cy="485798"/>
      </dsp:txXfrm>
    </dsp:sp>
    <dsp:sp modelId="{BA385F21-2B67-4FD4-9F01-8DC7248673F7}">
      <dsp:nvSpPr>
        <dsp:cNvPr id="0" name=""/>
        <dsp:cNvSpPr/>
      </dsp:nvSpPr>
      <dsp:spPr>
        <a:xfrm>
          <a:off x="586501" y="270441"/>
          <a:ext cx="2149708" cy="2149708"/>
        </a:xfrm>
        <a:custGeom>
          <a:avLst/>
          <a:gdLst/>
          <a:ahLst/>
          <a:cxnLst/>
          <a:rect l="0" t="0" r="0" b="0"/>
          <a:pathLst>
            <a:path>
              <a:moveTo>
                <a:pt x="179494" y="1669533"/>
              </a:moveTo>
              <a:arcTo wR="1074854" hR="1074854" stAng="8784522" swAng="219499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5A326F0-11CA-48E3-9FEF-F10CD6C9AF73}">
      <dsp:nvSpPr>
        <dsp:cNvPr id="0" name=""/>
        <dsp:cNvSpPr/>
      </dsp:nvSpPr>
      <dsp:spPr>
        <a:xfrm>
          <a:off x="224986" y="743967"/>
          <a:ext cx="828244" cy="53835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de-DE" sz="2200" kern="1200" dirty="0" smtClean="0"/>
            <a:t>  </a:t>
          </a:r>
          <a:endParaRPr lang="en-GB" sz="2200" kern="1200" dirty="0"/>
        </a:p>
      </dsp:txBody>
      <dsp:txXfrm>
        <a:off x="251266" y="770247"/>
        <a:ext cx="775684" cy="485798"/>
      </dsp:txXfrm>
    </dsp:sp>
    <dsp:sp modelId="{5D8417AD-206E-440D-8D13-2846FB236253}">
      <dsp:nvSpPr>
        <dsp:cNvPr id="0" name=""/>
        <dsp:cNvSpPr/>
      </dsp:nvSpPr>
      <dsp:spPr>
        <a:xfrm>
          <a:off x="586501" y="270441"/>
          <a:ext cx="2149708" cy="2149708"/>
        </a:xfrm>
        <a:custGeom>
          <a:avLst/>
          <a:gdLst/>
          <a:ahLst/>
          <a:cxnLst/>
          <a:rect l="0" t="0" r="0" b="0"/>
          <a:pathLst>
            <a:path>
              <a:moveTo>
                <a:pt x="187409" y="468428"/>
              </a:moveTo>
              <a:arcTo wR="1074854" hR="1074854" stAng="12860780" swAng="195983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50017"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t" anchorCtr="0" compatLnSpc="1">
            <a:prstTxWarp prst="textNoShape">
              <a:avLst/>
            </a:prstTxWarp>
          </a:bodyPr>
          <a:lstStyle>
            <a:lvl1pPr>
              <a:defRPr sz="1200">
                <a:latin typeface="Arial" charset="0"/>
                <a:cs typeface="Arial" charset="0"/>
              </a:defRPr>
            </a:lvl1pPr>
          </a:lstStyle>
          <a:p>
            <a:pPr>
              <a:defRPr/>
            </a:pPr>
            <a:endParaRPr lang="de-DE"/>
          </a:p>
        </p:txBody>
      </p:sp>
      <p:sp>
        <p:nvSpPr>
          <p:cNvPr id="22531" name="Rectangle 3"/>
          <p:cNvSpPr>
            <a:spLocks noGrp="1" noChangeArrowheads="1"/>
          </p:cNvSpPr>
          <p:nvPr>
            <p:ph type="dt" sz="quarter" idx="1"/>
          </p:nvPr>
        </p:nvSpPr>
        <p:spPr bwMode="auto">
          <a:xfrm>
            <a:off x="3853978" y="0"/>
            <a:ext cx="2950016"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t" anchorCtr="0" compatLnSpc="1">
            <a:prstTxWarp prst="textNoShape">
              <a:avLst/>
            </a:prstTxWarp>
          </a:bodyPr>
          <a:lstStyle>
            <a:lvl1pPr algn="r">
              <a:defRPr sz="1200">
                <a:latin typeface="Arial" charset="0"/>
                <a:cs typeface="Arial" charset="0"/>
              </a:defRPr>
            </a:lvl1pPr>
          </a:lstStyle>
          <a:p>
            <a:pPr>
              <a:defRPr/>
            </a:pPr>
            <a:fld id="{80C830FB-9122-48A8-A1CA-5BF5961DA5B4}" type="datetimeFigureOut">
              <a:rPr lang="de-DE"/>
              <a:pPr>
                <a:defRPr/>
              </a:pPr>
              <a:t>11.12.2013</a:t>
            </a:fld>
            <a:endParaRPr lang="de-DE"/>
          </a:p>
        </p:txBody>
      </p:sp>
      <p:sp>
        <p:nvSpPr>
          <p:cNvPr id="22532" name="Rectangle 4"/>
          <p:cNvSpPr>
            <a:spLocks noGrp="1" noChangeArrowheads="1"/>
          </p:cNvSpPr>
          <p:nvPr>
            <p:ph type="ftr" sz="quarter" idx="2"/>
          </p:nvPr>
        </p:nvSpPr>
        <p:spPr bwMode="auto">
          <a:xfrm>
            <a:off x="0" y="9443982"/>
            <a:ext cx="2950017"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b" anchorCtr="0" compatLnSpc="1">
            <a:prstTxWarp prst="textNoShape">
              <a:avLst/>
            </a:prstTxWarp>
          </a:bodyPr>
          <a:lstStyle>
            <a:lvl1pPr>
              <a:defRPr sz="1200">
                <a:latin typeface="Arial" charset="0"/>
                <a:cs typeface="Arial" charset="0"/>
              </a:defRPr>
            </a:lvl1pPr>
          </a:lstStyle>
          <a:p>
            <a:pPr>
              <a:defRPr/>
            </a:pPr>
            <a:endParaRPr lang="de-DE"/>
          </a:p>
        </p:txBody>
      </p:sp>
      <p:sp>
        <p:nvSpPr>
          <p:cNvPr id="22533" name="Rectangle 5"/>
          <p:cNvSpPr>
            <a:spLocks noGrp="1" noChangeArrowheads="1"/>
          </p:cNvSpPr>
          <p:nvPr>
            <p:ph type="sldNum" sz="quarter" idx="3"/>
          </p:nvPr>
        </p:nvSpPr>
        <p:spPr bwMode="auto">
          <a:xfrm>
            <a:off x="3853978" y="9443982"/>
            <a:ext cx="2950016"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b" anchorCtr="0" compatLnSpc="1">
            <a:prstTxWarp prst="textNoShape">
              <a:avLst/>
            </a:prstTxWarp>
          </a:bodyPr>
          <a:lstStyle>
            <a:lvl1pPr algn="r">
              <a:defRPr sz="1200">
                <a:latin typeface="Arial" charset="0"/>
                <a:cs typeface="+mn-cs"/>
              </a:defRPr>
            </a:lvl1pPr>
          </a:lstStyle>
          <a:p>
            <a:pPr>
              <a:defRPr/>
            </a:pPr>
            <a:fld id="{2B99591E-3EB2-4893-A3F3-9686B5816B1D}" type="slidenum">
              <a:rPr lang="en-GB"/>
              <a:pPr>
                <a:defRPr/>
              </a:pPr>
              <a:t>‹#›</a:t>
            </a:fld>
            <a:endParaRPr lang="en-GB"/>
          </a:p>
        </p:txBody>
      </p:sp>
    </p:spTree>
    <p:extLst>
      <p:ext uri="{BB962C8B-B14F-4D97-AF65-F5344CB8AC3E}">
        <p14:creationId xmlns:p14="http://schemas.microsoft.com/office/powerpoint/2010/main" val="4255682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50017"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t" anchorCtr="0" compatLnSpc="1">
            <a:prstTxWarp prst="textNoShape">
              <a:avLst/>
            </a:prstTxWarp>
          </a:bodyPr>
          <a:lstStyle>
            <a:lvl1pPr>
              <a:defRPr sz="1200">
                <a:latin typeface="Arial" charset="0"/>
                <a:cs typeface="Arial" charset="0"/>
              </a:defRPr>
            </a:lvl1pPr>
          </a:lstStyle>
          <a:p>
            <a:pPr>
              <a:defRPr/>
            </a:pPr>
            <a:endParaRPr lang="de-DE"/>
          </a:p>
        </p:txBody>
      </p:sp>
      <p:sp>
        <p:nvSpPr>
          <p:cNvPr id="98307" name="Rectangle 3"/>
          <p:cNvSpPr>
            <a:spLocks noGrp="1" noChangeArrowheads="1"/>
          </p:cNvSpPr>
          <p:nvPr>
            <p:ph type="dt" idx="1"/>
          </p:nvPr>
        </p:nvSpPr>
        <p:spPr bwMode="auto">
          <a:xfrm>
            <a:off x="3853978" y="0"/>
            <a:ext cx="2950016"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t" anchorCtr="0" compatLnSpc="1">
            <a:prstTxWarp prst="textNoShape">
              <a:avLst/>
            </a:prstTxWarp>
          </a:bodyPr>
          <a:lstStyle>
            <a:lvl1pPr algn="r">
              <a:defRPr sz="1200">
                <a:latin typeface="Arial" charset="0"/>
                <a:cs typeface="Arial" charset="0"/>
              </a:defRPr>
            </a:lvl1pPr>
          </a:lstStyle>
          <a:p>
            <a:pPr>
              <a:defRPr/>
            </a:pPr>
            <a:fld id="{5721E930-7C96-4781-875D-E5D791F28A01}" type="datetimeFigureOut">
              <a:rPr lang="de-DE"/>
              <a:pPr>
                <a:defRPr/>
              </a:pPr>
              <a:t>11.12.2013</a:t>
            </a:fld>
            <a:endParaRPr lang="de-DE"/>
          </a:p>
        </p:txBody>
      </p:sp>
      <p:sp>
        <p:nvSpPr>
          <p:cNvPr id="27652"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8309" name="Rectangle 5"/>
          <p:cNvSpPr>
            <a:spLocks noGrp="1" noChangeArrowheads="1"/>
          </p:cNvSpPr>
          <p:nvPr>
            <p:ph type="body" sz="quarter" idx="3"/>
          </p:nvPr>
        </p:nvSpPr>
        <p:spPr bwMode="auto">
          <a:xfrm>
            <a:off x="680399" y="4722800"/>
            <a:ext cx="5444815" cy="4475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98310" name="Rectangle 6"/>
          <p:cNvSpPr>
            <a:spLocks noGrp="1" noChangeArrowheads="1"/>
          </p:cNvSpPr>
          <p:nvPr>
            <p:ph type="ftr" sz="quarter" idx="4"/>
          </p:nvPr>
        </p:nvSpPr>
        <p:spPr bwMode="auto">
          <a:xfrm>
            <a:off x="0" y="9443982"/>
            <a:ext cx="2950017"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b" anchorCtr="0" compatLnSpc="1">
            <a:prstTxWarp prst="textNoShape">
              <a:avLst/>
            </a:prstTxWarp>
          </a:bodyPr>
          <a:lstStyle>
            <a:lvl1pPr>
              <a:defRPr sz="1200">
                <a:latin typeface="Arial" charset="0"/>
                <a:cs typeface="Arial" charset="0"/>
              </a:defRPr>
            </a:lvl1pPr>
          </a:lstStyle>
          <a:p>
            <a:pPr>
              <a:defRPr/>
            </a:pPr>
            <a:endParaRPr lang="de-DE"/>
          </a:p>
        </p:txBody>
      </p:sp>
      <p:sp>
        <p:nvSpPr>
          <p:cNvPr id="98311" name="Rectangle 7"/>
          <p:cNvSpPr>
            <a:spLocks noGrp="1" noChangeArrowheads="1"/>
          </p:cNvSpPr>
          <p:nvPr>
            <p:ph type="sldNum" sz="quarter" idx="5"/>
          </p:nvPr>
        </p:nvSpPr>
        <p:spPr bwMode="auto">
          <a:xfrm>
            <a:off x="3853978" y="9443982"/>
            <a:ext cx="2950016" cy="4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4" tIns="45781" rIns="91564" bIns="45781" numCol="1" anchor="b" anchorCtr="0" compatLnSpc="1">
            <a:prstTxWarp prst="textNoShape">
              <a:avLst/>
            </a:prstTxWarp>
          </a:bodyPr>
          <a:lstStyle>
            <a:lvl1pPr algn="r">
              <a:defRPr sz="1200">
                <a:latin typeface="Arial" charset="0"/>
                <a:cs typeface="+mn-cs"/>
              </a:defRPr>
            </a:lvl1pPr>
          </a:lstStyle>
          <a:p>
            <a:pPr>
              <a:defRPr/>
            </a:pPr>
            <a:fld id="{9F1340A4-FAE2-4BD4-AC63-0EAA0ECCF9A7}" type="slidenum">
              <a:rPr lang="en-GB"/>
              <a:pPr>
                <a:defRPr/>
              </a:pPr>
              <a:t>‹#›</a:t>
            </a:fld>
            <a:endParaRPr lang="en-GB"/>
          </a:p>
        </p:txBody>
      </p:sp>
    </p:spTree>
    <p:extLst>
      <p:ext uri="{BB962C8B-B14F-4D97-AF65-F5344CB8AC3E}">
        <p14:creationId xmlns:p14="http://schemas.microsoft.com/office/powerpoint/2010/main" val="3752570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a:solidFill>
                  <a:schemeClr val="tx1"/>
                </a:solidFill>
                <a:latin typeface="Arial" charset="0"/>
              </a:defRPr>
            </a:lvl1pPr>
            <a:lvl2pPr marL="743953" indent="-286136" eaLnBrk="0" hangingPunct="0">
              <a:defRPr>
                <a:solidFill>
                  <a:schemeClr val="tx1"/>
                </a:solidFill>
                <a:latin typeface="Arial" charset="0"/>
              </a:defRPr>
            </a:lvl2pPr>
            <a:lvl3pPr marL="1144543" indent="-228908" eaLnBrk="0" hangingPunct="0">
              <a:defRPr>
                <a:solidFill>
                  <a:schemeClr val="tx1"/>
                </a:solidFill>
                <a:latin typeface="Arial" charset="0"/>
              </a:defRPr>
            </a:lvl3pPr>
            <a:lvl4pPr marL="1602360" indent="-228908" eaLnBrk="0" hangingPunct="0">
              <a:defRPr>
                <a:solidFill>
                  <a:schemeClr val="tx1"/>
                </a:solidFill>
                <a:latin typeface="Arial" charset="0"/>
              </a:defRPr>
            </a:lvl4pPr>
            <a:lvl5pPr marL="2060177" indent="-228908" eaLnBrk="0" hangingPunct="0">
              <a:defRPr>
                <a:solidFill>
                  <a:schemeClr val="tx1"/>
                </a:solidFill>
                <a:latin typeface="Arial" charset="0"/>
              </a:defRPr>
            </a:lvl5pPr>
            <a:lvl6pPr marL="2517994" indent="-228908" eaLnBrk="0" fontAlgn="base" hangingPunct="0">
              <a:spcBef>
                <a:spcPct val="0"/>
              </a:spcBef>
              <a:spcAft>
                <a:spcPct val="0"/>
              </a:spcAft>
              <a:defRPr>
                <a:solidFill>
                  <a:schemeClr val="tx1"/>
                </a:solidFill>
                <a:latin typeface="Arial" charset="0"/>
              </a:defRPr>
            </a:lvl6pPr>
            <a:lvl7pPr marL="2975810" indent="-228908" eaLnBrk="0" fontAlgn="base" hangingPunct="0">
              <a:spcBef>
                <a:spcPct val="0"/>
              </a:spcBef>
              <a:spcAft>
                <a:spcPct val="0"/>
              </a:spcAft>
              <a:defRPr>
                <a:solidFill>
                  <a:schemeClr val="tx1"/>
                </a:solidFill>
                <a:latin typeface="Arial" charset="0"/>
              </a:defRPr>
            </a:lvl7pPr>
            <a:lvl8pPr marL="3433628" indent="-228908" eaLnBrk="0" fontAlgn="base" hangingPunct="0">
              <a:spcBef>
                <a:spcPct val="0"/>
              </a:spcBef>
              <a:spcAft>
                <a:spcPct val="0"/>
              </a:spcAft>
              <a:defRPr>
                <a:solidFill>
                  <a:schemeClr val="tx1"/>
                </a:solidFill>
                <a:latin typeface="Arial" charset="0"/>
              </a:defRPr>
            </a:lvl8pPr>
            <a:lvl9pPr marL="3891446" indent="-228908" eaLnBrk="0" fontAlgn="base" hangingPunct="0">
              <a:spcBef>
                <a:spcPct val="0"/>
              </a:spcBef>
              <a:spcAft>
                <a:spcPct val="0"/>
              </a:spcAft>
              <a:defRPr>
                <a:solidFill>
                  <a:schemeClr val="tx1"/>
                </a:solidFill>
                <a:latin typeface="Arial" charset="0"/>
              </a:defRPr>
            </a:lvl9pPr>
          </a:lstStyle>
          <a:p>
            <a:pPr eaLnBrk="1" hangingPunct="1">
              <a:defRPr/>
            </a:pPr>
            <a:fld id="{5F404432-28F4-4291-8F4E-C51F5F64BEAF}" type="slidenum">
              <a:rPr lang="en-GB" smtClean="0"/>
              <a:pPr eaLnBrk="1" hangingPunct="1">
                <a:defRPr/>
              </a:pPr>
              <a:t>1</a:t>
            </a:fld>
            <a:endParaRPr lang="en-GB"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12</a:t>
            </a:fld>
            <a:endParaRPr lang="en-GB"/>
          </a:p>
        </p:txBody>
      </p:sp>
    </p:spTree>
    <p:extLst>
      <p:ext uri="{BB962C8B-B14F-4D97-AF65-F5344CB8AC3E}">
        <p14:creationId xmlns:p14="http://schemas.microsoft.com/office/powerpoint/2010/main" val="393813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B7785D2E-F78F-4759-972D-E7D715B6C5FF}" type="slidenum">
              <a:rPr lang="en-GB" smtClean="0"/>
              <a:pPr>
                <a:defRPr/>
              </a:pPr>
              <a:t>13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2</a:t>
            </a:fld>
            <a:endParaRPr lang="en-GB"/>
          </a:p>
        </p:txBody>
      </p:sp>
    </p:spTree>
    <p:extLst>
      <p:ext uri="{BB962C8B-B14F-4D97-AF65-F5344CB8AC3E}">
        <p14:creationId xmlns:p14="http://schemas.microsoft.com/office/powerpoint/2010/main" val="5947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noProof="0" dirty="0" smtClean="0"/>
              <a:t>Parlement</a:t>
            </a:r>
            <a:r>
              <a:rPr lang="fr-FR" b="1" baseline="0" noProof="0" dirty="0" smtClean="0"/>
              <a:t> européen</a:t>
            </a:r>
            <a:endParaRPr lang="fr-FR" b="1" noProof="0" dirty="0" smtClean="0"/>
          </a:p>
          <a:p>
            <a:r>
              <a:rPr lang="fr-FR" b="0" noProof="0" dirty="0" smtClean="0"/>
              <a:t>Vote lors</a:t>
            </a:r>
            <a:r>
              <a:rPr lang="fr-FR" b="0" baseline="0" noProof="0" dirty="0" smtClean="0"/>
              <a:t> de l'assemblée plénière de Janvier: </a:t>
            </a:r>
            <a:r>
              <a:rPr lang="fr-FR" b="1" noProof="0" dirty="0" smtClean="0"/>
              <a:t>13</a:t>
            </a:r>
            <a:r>
              <a:rPr lang="fr-FR" b="1" baseline="0" noProof="0" dirty="0" smtClean="0"/>
              <a:t> au 16 Janvier 2014</a:t>
            </a:r>
          </a:p>
          <a:p>
            <a:endParaRPr lang="fr-FR" b="1" baseline="0" noProof="0" dirty="0" smtClean="0"/>
          </a:p>
          <a:p>
            <a:r>
              <a:rPr lang="fr-FR" b="1" baseline="0" noProof="0" dirty="0" smtClean="0"/>
              <a:t>Conseil</a:t>
            </a:r>
          </a:p>
          <a:p>
            <a:r>
              <a:rPr lang="fr-FR" b="0" baseline="0" noProof="0" dirty="0" smtClean="0"/>
              <a:t>Adoption formelle </a:t>
            </a:r>
            <a:r>
              <a:rPr lang="fr-FR" b="1" baseline="0" noProof="0" dirty="0" smtClean="0"/>
              <a:t>environ 10 jours ouvrables après: fin Janvier 2014</a:t>
            </a:r>
          </a:p>
          <a:p>
            <a:endParaRPr lang="fr-FR" b="1" baseline="0" noProof="0" dirty="0" smtClean="0"/>
          </a:p>
          <a:p>
            <a:r>
              <a:rPr lang="fr-FR" b="1" baseline="0" noProof="0" dirty="0" smtClean="0"/>
              <a:t>Signature formelle par les Présidents du Conseil et du Parlement: </a:t>
            </a:r>
            <a:r>
              <a:rPr lang="fr-FR" b="0" baseline="0" noProof="0" dirty="0" smtClean="0"/>
              <a:t>assemblée plénière de Février </a:t>
            </a:r>
            <a:r>
              <a:rPr lang="fr-FR" b="1" baseline="0" noProof="0" dirty="0" smtClean="0"/>
              <a:t>(3 au 6 ou 24 au 27 Févier 2014)</a:t>
            </a:r>
          </a:p>
          <a:p>
            <a:endParaRPr lang="fr-FR" b="1" baseline="0" noProof="0" dirty="0" smtClean="0"/>
          </a:p>
          <a:p>
            <a:r>
              <a:rPr lang="fr-FR" b="1" baseline="0" noProof="0" dirty="0" smtClean="0"/>
              <a:t>Publication au JOUE: </a:t>
            </a:r>
            <a:r>
              <a:rPr lang="fr-FR" b="0" baseline="0" noProof="0" dirty="0" smtClean="0"/>
              <a:t>fin Février/début Mars</a:t>
            </a:r>
          </a:p>
          <a:p>
            <a:endParaRPr lang="fr-FR" b="0" baseline="0" noProof="0" dirty="0" smtClean="0"/>
          </a:p>
          <a:p>
            <a:r>
              <a:rPr lang="fr-FR" b="1" baseline="0" noProof="0" dirty="0" smtClean="0"/>
              <a:t>Entrée en vigueur: 20 jours </a:t>
            </a:r>
            <a:r>
              <a:rPr lang="fr-FR" b="0" baseline="0" noProof="0" dirty="0" smtClean="0"/>
              <a:t>après publication au JOUE</a:t>
            </a:r>
            <a:endParaRPr lang="fr-FR" b="1" noProof="0" dirty="0"/>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3</a:t>
            </a:fld>
            <a:endParaRPr lang="en-GB"/>
          </a:p>
        </p:txBody>
      </p:sp>
    </p:spTree>
    <p:extLst>
      <p:ext uri="{BB962C8B-B14F-4D97-AF65-F5344CB8AC3E}">
        <p14:creationId xmlns:p14="http://schemas.microsoft.com/office/powerpoint/2010/main" val="380083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724" indent="-349724"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Introduction de règles législatives explicites (jusqu'à maintenant uniquement</a:t>
            </a:r>
            <a:r>
              <a:rPr lang="fr-FR" kern="0" baseline="0" noProof="0" dirty="0" smtClean="0">
                <a:latin typeface="Arial" panose="020B0604020202020204" pitchFamily="34" charset="0"/>
                <a:cs typeface="Arial" panose="020B0604020202020204" pitchFamily="34" charset="0"/>
              </a:rPr>
              <a:t> jurisprudence)</a:t>
            </a:r>
            <a:endParaRPr lang="fr-FR" kern="0" noProof="0" dirty="0" smtClean="0">
              <a:latin typeface="Arial" panose="020B0604020202020204" pitchFamily="34" charset="0"/>
              <a:cs typeface="Arial" panose="020B0604020202020204" pitchFamily="34" charset="0"/>
            </a:endParaRPr>
          </a:p>
          <a:p>
            <a:pPr marL="349724" indent="-349724"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Objectif:</a:t>
            </a:r>
            <a:r>
              <a:rPr lang="fr-FR" kern="0" baseline="0" noProof="0" dirty="0" smtClean="0">
                <a:latin typeface="Arial" panose="020B0604020202020204" pitchFamily="34" charset="0"/>
                <a:cs typeface="Arial" panose="020B0604020202020204" pitchFamily="34" charset="0"/>
              </a:rPr>
              <a:t> augmenter la </a:t>
            </a:r>
            <a:r>
              <a:rPr lang="fr-FR" b="1" kern="0" baseline="0" noProof="0" dirty="0" smtClean="0">
                <a:latin typeface="Arial" panose="020B0604020202020204" pitchFamily="34" charset="0"/>
                <a:cs typeface="Arial" panose="020B0604020202020204" pitchFamily="34" charset="0"/>
              </a:rPr>
              <a:t>sécurité juridique, </a:t>
            </a:r>
            <a:r>
              <a:rPr lang="fr-FR" b="0" kern="0" baseline="0" noProof="0" dirty="0" smtClean="0">
                <a:latin typeface="Arial" panose="020B0604020202020204" pitchFamily="34" charset="0"/>
                <a:cs typeface="Arial" panose="020B0604020202020204" pitchFamily="34" charset="0"/>
              </a:rPr>
              <a:t>meilleure législation ("</a:t>
            </a:r>
            <a:r>
              <a:rPr lang="fr-FR" kern="0" noProof="0" dirty="0" err="1" smtClean="0">
                <a:latin typeface="Arial" panose="020B0604020202020204" pitchFamily="34" charset="0"/>
                <a:cs typeface="Arial" panose="020B0604020202020204" pitchFamily="34" charset="0"/>
              </a:rPr>
              <a:t>better</a:t>
            </a:r>
            <a:r>
              <a:rPr lang="fr-FR" kern="0" noProof="0" dirty="0" smtClean="0">
                <a:latin typeface="Arial" panose="020B0604020202020204" pitchFamily="34" charset="0"/>
                <a:cs typeface="Arial" panose="020B0604020202020204" pitchFamily="34" charset="0"/>
              </a:rPr>
              <a:t> </a:t>
            </a:r>
            <a:r>
              <a:rPr lang="fr-FR" kern="0" noProof="0" dirty="0" err="1" smtClean="0">
                <a:latin typeface="Arial" panose="020B0604020202020204" pitchFamily="34" charset="0"/>
                <a:cs typeface="Arial" panose="020B0604020202020204" pitchFamily="34" charset="0"/>
              </a:rPr>
              <a:t>legislation</a:t>
            </a:r>
            <a:r>
              <a:rPr lang="fr-FR" kern="0" noProof="0" dirty="0" smtClean="0">
                <a:latin typeface="Arial" panose="020B0604020202020204" pitchFamily="34" charset="0"/>
                <a:cs typeface="Arial" panose="020B0604020202020204" pitchFamily="34" charset="0"/>
              </a:rPr>
              <a:t>")</a:t>
            </a:r>
          </a:p>
          <a:p>
            <a:pPr marL="349724" indent="-349724" defTabSz="932597">
              <a:spcBef>
                <a:spcPct val="20000"/>
              </a:spcBef>
              <a:buFont typeface="Wingdings" pitchFamily="2" charset="2"/>
              <a:buChar char="§"/>
            </a:pPr>
            <a:r>
              <a:rPr lang="fr-FR" kern="0" noProof="0" dirty="0" err="1" smtClean="0">
                <a:latin typeface="Arial" panose="020B0604020202020204" pitchFamily="34" charset="0"/>
                <a:cs typeface="Arial" panose="020B0604020202020204" pitchFamily="34" charset="0"/>
              </a:rPr>
              <a:t>Princip</a:t>
            </a:r>
            <a:r>
              <a:rPr lang="fr-FR" kern="0" noProof="0" dirty="0" smtClean="0">
                <a:latin typeface="Arial" panose="020B0604020202020204" pitchFamily="34" charset="0"/>
                <a:cs typeface="Arial" panose="020B0604020202020204" pitchFamily="34" charset="0"/>
              </a:rPr>
              <a:t>:</a:t>
            </a:r>
            <a:r>
              <a:rPr lang="fr-FR" kern="0" baseline="0" noProof="0" dirty="0" smtClean="0">
                <a:latin typeface="Arial" panose="020B0604020202020204" pitchFamily="34" charset="0"/>
                <a:cs typeface="Arial" panose="020B0604020202020204" pitchFamily="34" charset="0"/>
              </a:rPr>
              <a:t> codification de la </a:t>
            </a:r>
            <a:r>
              <a:rPr lang="fr-FR" kern="0" baseline="0" noProof="0" dirty="0" err="1" smtClean="0">
                <a:latin typeface="Arial" panose="020B0604020202020204" pitchFamily="34" charset="0"/>
                <a:cs typeface="Arial" panose="020B0604020202020204" pitchFamily="34" charset="0"/>
              </a:rPr>
              <a:t>jurispridence</a:t>
            </a:r>
            <a:r>
              <a:rPr lang="fr-FR" kern="0" baseline="0" noProof="0" dirty="0" smtClean="0">
                <a:latin typeface="Arial" panose="020B0604020202020204" pitchFamily="34" charset="0"/>
                <a:cs typeface="Arial" panose="020B0604020202020204" pitchFamily="34" charset="0"/>
              </a:rPr>
              <a:t> de la CJUE</a:t>
            </a:r>
            <a:endParaRPr lang="fr-FR" kern="0" noProof="0" dirty="0" smtClean="0">
              <a:latin typeface="Arial" panose="020B0604020202020204" pitchFamily="34" charset="0"/>
              <a:cs typeface="Arial" panose="020B0604020202020204" pitchFamily="34" charset="0"/>
            </a:endParaRPr>
          </a:p>
          <a:p>
            <a:pPr marL="757735" lvl="1" indent="-291436"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jurisprudence</a:t>
            </a:r>
            <a:r>
              <a:rPr lang="fr-FR" kern="0" baseline="0" noProof="0" dirty="0" smtClean="0">
                <a:latin typeface="Arial" panose="020B0604020202020204" pitchFamily="34" charset="0"/>
                <a:cs typeface="Arial" panose="020B0604020202020204" pitchFamily="34" charset="0"/>
              </a:rPr>
              <a:t> "</a:t>
            </a:r>
            <a:r>
              <a:rPr lang="fr-FR" kern="0" noProof="0" dirty="0" smtClean="0">
                <a:latin typeface="Arial" panose="020B0604020202020204" pitchFamily="34" charset="0"/>
                <a:cs typeface="Arial" panose="020B0604020202020204" pitchFamily="34" charset="0"/>
              </a:rPr>
              <a:t>In-House": nombreux arrêts depuis </a:t>
            </a:r>
            <a:r>
              <a:rPr lang="fr-FR" i="1" kern="0" noProof="0" dirty="0" err="1" smtClean="0">
                <a:latin typeface="Arial" panose="020B0604020202020204" pitchFamily="34" charset="0"/>
                <a:cs typeface="Arial" panose="020B0604020202020204" pitchFamily="34" charset="0"/>
              </a:rPr>
              <a:t>Teckal</a:t>
            </a:r>
            <a:endParaRPr lang="fr-FR" i="1" kern="0" noProof="0" dirty="0" smtClean="0">
              <a:latin typeface="Arial" panose="020B0604020202020204" pitchFamily="34" charset="0"/>
              <a:cs typeface="Arial" panose="020B0604020202020204" pitchFamily="34" charset="0"/>
            </a:endParaRPr>
          </a:p>
          <a:p>
            <a:pPr marL="757735" lvl="1" indent="-291436"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jurisprudence plus récente "</a:t>
            </a:r>
            <a:r>
              <a:rPr lang="fr-FR" kern="0" noProof="0" dirty="0" err="1" smtClean="0">
                <a:latin typeface="Arial" panose="020B0604020202020204" pitchFamily="34" charset="0"/>
                <a:cs typeface="Arial" panose="020B0604020202020204" pitchFamily="34" charset="0"/>
              </a:rPr>
              <a:t>Stadtreinigung</a:t>
            </a:r>
            <a:r>
              <a:rPr lang="fr-FR" kern="0" noProof="0" dirty="0" smtClean="0">
                <a:latin typeface="Arial" panose="020B0604020202020204" pitchFamily="34" charset="0"/>
                <a:cs typeface="Arial" panose="020B0604020202020204" pitchFamily="34" charset="0"/>
              </a:rPr>
              <a:t> </a:t>
            </a:r>
            <a:r>
              <a:rPr lang="fr-FR" kern="0" noProof="0" dirty="0" err="1" smtClean="0">
                <a:latin typeface="Arial" panose="020B0604020202020204" pitchFamily="34" charset="0"/>
                <a:cs typeface="Arial" panose="020B0604020202020204" pitchFamily="34" charset="0"/>
              </a:rPr>
              <a:t>Hamburg</a:t>
            </a:r>
            <a:r>
              <a:rPr lang="fr-FR" kern="0" noProof="0" dirty="0" smtClean="0">
                <a:latin typeface="Arial" panose="020B0604020202020204" pitchFamily="34" charset="0"/>
                <a:cs typeface="Arial" panose="020B0604020202020204" pitchFamily="34" charset="0"/>
              </a:rPr>
              <a:t>" sur la coopération dite horizontale</a:t>
            </a:r>
          </a:p>
          <a:p>
            <a:pPr marL="349724" indent="-349724" defTabSz="932597">
              <a:spcBef>
                <a:spcPct val="20000"/>
              </a:spcBef>
              <a:buFont typeface="Wingdings" pitchFamily="2" charset="2"/>
              <a:buChar char="§"/>
            </a:pPr>
            <a:r>
              <a:rPr lang="fr-FR" kern="0" noProof="0" dirty="0" err="1" smtClean="0">
                <a:latin typeface="Arial" panose="020B0604020202020204" pitchFamily="34" charset="0"/>
                <a:cs typeface="Arial" panose="020B0604020202020204" pitchFamily="34" charset="0"/>
              </a:rPr>
              <a:t>Concretisation</a:t>
            </a:r>
            <a:r>
              <a:rPr lang="fr-FR" kern="0" noProof="0" dirty="0" smtClean="0">
                <a:latin typeface="Arial" panose="020B0604020202020204" pitchFamily="34" charset="0"/>
                <a:cs typeface="Arial" panose="020B0604020202020204" pitchFamily="34" charset="0"/>
              </a:rPr>
              <a:t> de </a:t>
            </a:r>
            <a:r>
              <a:rPr lang="fr-FR" b="1" kern="0" noProof="0" dirty="0" smtClean="0">
                <a:latin typeface="Arial" panose="020B0604020202020204" pitchFamily="34" charset="0"/>
                <a:cs typeface="Arial" panose="020B0604020202020204" pitchFamily="34" charset="0"/>
              </a:rPr>
              <a:t>notions indéterminées </a:t>
            </a:r>
            <a:r>
              <a:rPr lang="fr-FR" b="0" kern="0" noProof="0" dirty="0" smtClean="0">
                <a:latin typeface="Arial" panose="020B0604020202020204" pitchFamily="34" charset="0"/>
                <a:cs typeface="Arial" panose="020B0604020202020204" pitchFamily="34" charset="0"/>
              </a:rPr>
              <a:t>comme "l'essentiel</a:t>
            </a:r>
            <a:r>
              <a:rPr lang="fr-FR" b="0" kern="0" baseline="0" noProof="0" dirty="0" smtClean="0">
                <a:latin typeface="Arial" panose="020B0604020202020204" pitchFamily="34" charset="0"/>
                <a:cs typeface="Arial" panose="020B0604020202020204" pitchFamily="34" charset="0"/>
              </a:rPr>
              <a:t> des activités"</a:t>
            </a:r>
            <a:endParaRPr lang="fr-FR" kern="0" noProof="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4</a:t>
            </a:fld>
            <a:endParaRPr lang="en-GB"/>
          </a:p>
        </p:txBody>
      </p:sp>
    </p:spTree>
    <p:extLst>
      <p:ext uri="{BB962C8B-B14F-4D97-AF65-F5344CB8AC3E}">
        <p14:creationId xmlns:p14="http://schemas.microsoft.com/office/powerpoint/2010/main" val="3114989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724" indent="-349724" defTabSz="932597">
              <a:spcBef>
                <a:spcPct val="20000"/>
              </a:spcBef>
              <a:buFont typeface="Wingdings" pitchFamily="2" charset="2"/>
              <a:buChar char="§"/>
              <a:defRPr/>
            </a:pPr>
            <a:r>
              <a:rPr lang="fr-FR" kern="0" noProof="0" dirty="0" smtClean="0">
                <a:latin typeface="Arial" panose="020B0604020202020204" pitchFamily="34" charset="0"/>
                <a:cs typeface="Arial" panose="020B0604020202020204" pitchFamily="34" charset="0"/>
              </a:rPr>
              <a:t>Critère de contrôle: le pouvoir adjudicateur exerce un contrôle semblable à celui qu'il exerce sur ses propres services</a:t>
            </a:r>
          </a:p>
          <a:p>
            <a:pPr marL="349724" indent="-349724" defTabSz="932597">
              <a:spcBef>
                <a:spcPct val="20000"/>
              </a:spcBef>
              <a:buFont typeface="Wingdings" pitchFamily="2" charset="2"/>
              <a:buChar char="§"/>
              <a:defRPr/>
            </a:pPr>
            <a:r>
              <a:rPr lang="fr-FR" b="1" kern="0" noProof="0" dirty="0" smtClean="0">
                <a:latin typeface="Arial" panose="020B0604020202020204" pitchFamily="34" charset="0"/>
                <a:cs typeface="Arial" panose="020B0604020202020204" pitchFamily="34" charset="0"/>
              </a:rPr>
              <a:t>Plus de 80% </a:t>
            </a:r>
            <a:r>
              <a:rPr lang="fr-FR" b="0" kern="0" noProof="0" dirty="0" smtClean="0">
                <a:latin typeface="Arial" panose="020B0604020202020204" pitchFamily="34" charset="0"/>
                <a:cs typeface="Arial" panose="020B0604020202020204" pitchFamily="34" charset="0"/>
              </a:rPr>
              <a:t>des</a:t>
            </a:r>
            <a:r>
              <a:rPr lang="fr-FR" b="0" kern="0" baseline="0" noProof="0" dirty="0" smtClean="0">
                <a:latin typeface="Arial" panose="020B0604020202020204" pitchFamily="34" charset="0"/>
                <a:cs typeface="Arial" panose="020B0604020202020204" pitchFamily="34" charset="0"/>
              </a:rPr>
              <a:t> activités de la personne morale contrôlée sont exercées </a:t>
            </a:r>
            <a:r>
              <a:rPr lang="fr-FR" b="1" kern="0" baseline="0" noProof="0" dirty="0" smtClean="0">
                <a:latin typeface="Arial" panose="020B0604020202020204" pitchFamily="34" charset="0"/>
                <a:cs typeface="Arial" panose="020B0604020202020204" pitchFamily="34" charset="0"/>
              </a:rPr>
              <a:t>dans le cadre de l'exécution des tâches qui lui sont confiées par le pouvoir adjudicateur </a:t>
            </a:r>
            <a:r>
              <a:rPr lang="fr-FR" b="0" kern="0" baseline="0" noProof="0" dirty="0" smtClean="0">
                <a:latin typeface="Arial" panose="020B0604020202020204" pitchFamily="34" charset="0"/>
                <a:cs typeface="Arial" panose="020B0604020202020204" pitchFamily="34" charset="0"/>
              </a:rPr>
              <a:t>qui la contrôle</a:t>
            </a:r>
            <a:endParaRPr lang="fr-FR" kern="0" noProof="0" dirty="0" smtClean="0">
              <a:latin typeface="Arial" panose="020B0604020202020204" pitchFamily="34" charset="0"/>
              <a:cs typeface="Arial" panose="020B0604020202020204" pitchFamily="34" charset="0"/>
            </a:endParaRPr>
          </a:p>
          <a:p>
            <a:pPr marL="349724" indent="-349724" defTabSz="932597">
              <a:spcBef>
                <a:spcPct val="20000"/>
              </a:spcBef>
              <a:buFont typeface="Wingdings" pitchFamily="2" charset="2"/>
              <a:buChar char="§"/>
              <a:defRPr/>
            </a:pPr>
            <a:r>
              <a:rPr lang="fr-FR" kern="0" noProof="0" dirty="0" smtClean="0">
                <a:latin typeface="Arial" panose="020B0604020202020204" pitchFamily="34" charset="0"/>
                <a:cs typeface="Arial" panose="020B0604020202020204" pitchFamily="34" charset="0"/>
              </a:rPr>
              <a:t>Pas de participation </a:t>
            </a:r>
            <a:r>
              <a:rPr lang="fr-FR" b="1" kern="0" noProof="0" dirty="0" smtClean="0">
                <a:latin typeface="Arial" panose="020B0604020202020204" pitchFamily="34" charset="0"/>
                <a:cs typeface="Arial" panose="020B0604020202020204" pitchFamily="34" charset="0"/>
              </a:rPr>
              <a:t>directe </a:t>
            </a:r>
            <a:r>
              <a:rPr lang="fr-FR" b="0" kern="0" noProof="0" dirty="0" smtClean="0">
                <a:latin typeface="Arial" panose="020B0604020202020204" pitchFamily="34" charset="0"/>
                <a:cs typeface="Arial" panose="020B0604020202020204" pitchFamily="34" charset="0"/>
              </a:rPr>
              <a:t>de capitaux privés, </a:t>
            </a:r>
            <a:r>
              <a:rPr lang="fr-FR" b="1" kern="0" noProof="0" dirty="0" smtClean="0">
                <a:latin typeface="Arial" panose="020B0604020202020204" pitchFamily="34" charset="0"/>
                <a:cs typeface="Arial" panose="020B0604020202020204" pitchFamily="34" charset="0"/>
              </a:rPr>
              <a:t>à</a:t>
            </a:r>
            <a:r>
              <a:rPr lang="fr-FR" b="1" kern="0" baseline="0" noProof="0" dirty="0" smtClean="0">
                <a:latin typeface="Arial" panose="020B0604020202020204" pitchFamily="34" charset="0"/>
                <a:cs typeface="Arial" panose="020B0604020202020204" pitchFamily="34" charset="0"/>
              </a:rPr>
              <a:t> l'exception des formes de participation </a:t>
            </a:r>
            <a:r>
              <a:rPr lang="fr-FR" b="0" kern="0" baseline="0" noProof="0" dirty="0" smtClean="0">
                <a:latin typeface="Arial" panose="020B0604020202020204" pitchFamily="34" charset="0"/>
                <a:cs typeface="Arial" panose="020B0604020202020204" pitchFamily="34" charset="0"/>
              </a:rPr>
              <a:t>de capitaux privés</a:t>
            </a:r>
            <a:r>
              <a:rPr lang="fr-FR" b="1" kern="0" baseline="0" noProof="0" dirty="0" smtClean="0">
                <a:latin typeface="Arial" panose="020B0604020202020204" pitchFamily="34" charset="0"/>
                <a:cs typeface="Arial" panose="020B0604020202020204" pitchFamily="34" charset="0"/>
              </a:rPr>
              <a:t> sans pouvoir de contrôle ou de blocage requises par les dispositions nationales applicables</a:t>
            </a:r>
            <a:r>
              <a:rPr lang="fr-FR" b="0" kern="0" baseline="0" noProof="0" dirty="0" smtClean="0">
                <a:latin typeface="Arial" panose="020B0604020202020204" pitchFamily="34" charset="0"/>
                <a:cs typeface="Arial" panose="020B0604020202020204" pitchFamily="34" charset="0"/>
              </a:rPr>
              <a:t>, conformément aux traités qui ne permettent pas d'exercer une influence décisive sur la personne morale contrôlée</a:t>
            </a:r>
            <a:endParaRPr lang="fr-FR" kern="0" noProof="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6</a:t>
            </a:fld>
            <a:endParaRPr lang="en-GB"/>
          </a:p>
        </p:txBody>
      </p:sp>
    </p:spTree>
    <p:extLst>
      <p:ext uri="{BB962C8B-B14F-4D97-AF65-F5344CB8AC3E}">
        <p14:creationId xmlns:p14="http://schemas.microsoft.com/office/powerpoint/2010/main" val="2775766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Le paragraphe 1 s'applique également lorsqu'une personne morale qui est un pouvoir adjudicateur </a:t>
            </a:r>
            <a:r>
              <a:rPr lang="fr-BE" b="1" dirty="0" smtClean="0"/>
              <a:t>attribue un marché au pouvoir adjudicateur qui la contrôle</a:t>
            </a:r>
            <a:r>
              <a:rPr lang="fr-BE" dirty="0" smtClean="0"/>
              <a:t>, ou </a:t>
            </a:r>
            <a:r>
              <a:rPr lang="fr-BE" b="1" dirty="0" smtClean="0"/>
              <a:t>à une autre personne morale contrôlée par le même pouvoir adjudicateur</a:t>
            </a:r>
            <a:r>
              <a:rPr lang="fr-BE" dirty="0" smtClean="0"/>
              <a:t>, à condition que la personne morale à laquelle est attribué le marché public ne comporte pas de participation directe de capitaux privés, à l'exception des formes de participation de capitaux privés sans pouvoir de contrôle ou de blocage requises par les dispositions législatives nationales, conformément aux traités, qui ne permettent pas d'exercer une influence décisive sur la personne morale contrôlée.</a:t>
            </a:r>
            <a:endParaRPr lang="en-GB" dirty="0"/>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7</a:t>
            </a:fld>
            <a:endParaRPr lang="en-GB"/>
          </a:p>
        </p:txBody>
      </p:sp>
    </p:spTree>
    <p:extLst>
      <p:ext uri="{BB962C8B-B14F-4D97-AF65-F5344CB8AC3E}">
        <p14:creationId xmlns:p14="http://schemas.microsoft.com/office/powerpoint/2010/main" val="329786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724" indent="-349724"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Conditions pour le contrôle unique </a:t>
            </a:r>
            <a:r>
              <a:rPr lang="fr-FR" b="1" kern="0" noProof="0" dirty="0" smtClean="0">
                <a:latin typeface="Arial" panose="020B0604020202020204" pitchFamily="34" charset="0"/>
                <a:cs typeface="Arial" panose="020B0604020202020204" pitchFamily="34" charset="0"/>
              </a:rPr>
              <a:t>plus</a:t>
            </a:r>
          </a:p>
          <a:p>
            <a:pPr marL="349724" indent="-349724" defTabSz="932597">
              <a:spcBef>
                <a:spcPct val="20000"/>
              </a:spcBef>
              <a:buFont typeface="Wingdings" pitchFamily="2" charset="2"/>
              <a:buChar char="§"/>
            </a:pPr>
            <a:r>
              <a:rPr lang="fr-FR" b="1" kern="0" noProof="0" dirty="0" smtClean="0">
                <a:latin typeface="Arial" panose="020B0604020202020204" pitchFamily="34" charset="0"/>
                <a:cs typeface="Arial" panose="020B0604020202020204" pitchFamily="34" charset="0"/>
              </a:rPr>
              <a:t>Tous les pouvoirs adjudicateurs participants</a:t>
            </a:r>
            <a:r>
              <a:rPr lang="fr-FR" kern="0" noProof="0" dirty="0" smtClean="0">
                <a:latin typeface="Arial" panose="020B0604020202020204" pitchFamily="34" charset="0"/>
                <a:cs typeface="Arial" panose="020B0604020202020204" pitchFamily="34" charset="0"/>
              </a:rPr>
              <a:t> doivent</a:t>
            </a:r>
            <a:r>
              <a:rPr lang="fr-FR" kern="0" baseline="0" noProof="0" dirty="0" smtClean="0">
                <a:latin typeface="Arial" panose="020B0604020202020204" pitchFamily="34" charset="0"/>
                <a:cs typeface="Arial" panose="020B0604020202020204" pitchFamily="34" charset="0"/>
              </a:rPr>
              <a:t> avoir des </a:t>
            </a:r>
            <a:r>
              <a:rPr lang="fr-FR" b="1" kern="0" baseline="0" noProof="0" dirty="0" smtClean="0">
                <a:latin typeface="Arial" panose="020B0604020202020204" pitchFamily="34" charset="0"/>
                <a:cs typeface="Arial" panose="020B0604020202020204" pitchFamily="34" charset="0"/>
              </a:rPr>
              <a:t>représentants dans les organes décisionnels</a:t>
            </a:r>
            <a:r>
              <a:rPr lang="fr-FR" kern="0" baseline="0" noProof="0" dirty="0" smtClean="0">
                <a:latin typeface="Arial" panose="020B0604020202020204" pitchFamily="34" charset="0"/>
                <a:cs typeface="Arial" panose="020B0604020202020204" pitchFamily="34" charset="0"/>
              </a:rPr>
              <a:t> de la personne morale contrôlée</a:t>
            </a:r>
            <a:endParaRPr lang="fr-FR" kern="0" noProof="0" dirty="0" smtClean="0">
              <a:latin typeface="Arial" panose="020B0604020202020204" pitchFamily="34" charset="0"/>
              <a:cs typeface="Arial" panose="020B0604020202020204" pitchFamily="34" charset="0"/>
            </a:endParaRPr>
          </a:p>
          <a:p>
            <a:pPr marL="349724" indent="-349724"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Les pouvoirs adjudicateurs participants doivent être en mesure </a:t>
            </a:r>
            <a:r>
              <a:rPr lang="fr-FR" b="1" kern="0" noProof="0" dirty="0" smtClean="0">
                <a:latin typeface="Arial" panose="020B0604020202020204" pitchFamily="34" charset="0"/>
                <a:cs typeface="Arial" panose="020B0604020202020204" pitchFamily="34" charset="0"/>
              </a:rPr>
              <a:t>d'exercer conjointement une influence décisive</a:t>
            </a:r>
            <a:r>
              <a:rPr lang="fr-FR" b="1" kern="0" baseline="0" noProof="0" dirty="0" smtClean="0">
                <a:latin typeface="Arial" panose="020B0604020202020204" pitchFamily="34" charset="0"/>
                <a:cs typeface="Arial" panose="020B0604020202020204" pitchFamily="34" charset="0"/>
              </a:rPr>
              <a:t> </a:t>
            </a:r>
            <a:r>
              <a:rPr lang="fr-FR" b="0" kern="0" baseline="0" noProof="0" dirty="0" smtClean="0">
                <a:latin typeface="Arial" panose="020B0604020202020204" pitchFamily="34" charset="0"/>
                <a:cs typeface="Arial" panose="020B0604020202020204" pitchFamily="34" charset="0"/>
              </a:rPr>
              <a:t>sur les objectifs </a:t>
            </a:r>
            <a:r>
              <a:rPr lang="fr-FR" b="0" kern="0" baseline="0" noProof="0" dirty="0" err="1" smtClean="0">
                <a:latin typeface="Arial" panose="020B0604020202020204" pitchFamily="34" charset="0"/>
                <a:cs typeface="Arial" panose="020B0604020202020204" pitchFamily="34" charset="0"/>
              </a:rPr>
              <a:t>stratégiqueset</a:t>
            </a:r>
            <a:r>
              <a:rPr lang="fr-FR" b="0" kern="0" baseline="0" noProof="0" dirty="0" smtClean="0">
                <a:latin typeface="Arial" panose="020B0604020202020204" pitchFamily="34" charset="0"/>
                <a:cs typeface="Arial" panose="020B0604020202020204" pitchFamily="34" charset="0"/>
              </a:rPr>
              <a:t> les décisions importantes de la personne morale contrôlée</a:t>
            </a:r>
            <a:endParaRPr lang="fr-FR" kern="0" noProof="0" dirty="0" smtClean="0">
              <a:latin typeface="Arial" panose="020B0604020202020204" pitchFamily="34" charset="0"/>
              <a:cs typeface="Arial" panose="020B0604020202020204" pitchFamily="34" charset="0"/>
            </a:endParaRPr>
          </a:p>
          <a:p>
            <a:pPr marL="349724" indent="-349724" defTabSz="932597">
              <a:spcBef>
                <a:spcPct val="20000"/>
              </a:spcBef>
              <a:buFont typeface="Wingdings" pitchFamily="2" charset="2"/>
              <a:buChar char="§"/>
            </a:pPr>
            <a:r>
              <a:rPr lang="fr-FR" kern="0" noProof="0" dirty="0" smtClean="0">
                <a:latin typeface="Arial" panose="020B0604020202020204" pitchFamily="34" charset="0"/>
                <a:cs typeface="Arial" panose="020B0604020202020204" pitchFamily="34" charset="0"/>
              </a:rPr>
              <a:t>La personne morale contrôlée ne </a:t>
            </a:r>
            <a:r>
              <a:rPr lang="fr-FR" kern="0" noProof="0" dirty="0" err="1" smtClean="0">
                <a:latin typeface="Arial" panose="020B0604020202020204" pitchFamily="34" charset="0"/>
                <a:cs typeface="Arial" panose="020B0604020202020204" pitchFamily="34" charset="0"/>
              </a:rPr>
              <a:t>poursitit</a:t>
            </a:r>
            <a:r>
              <a:rPr lang="fr-FR" kern="0" noProof="0" dirty="0" smtClean="0">
                <a:latin typeface="Arial" panose="020B0604020202020204" pitchFamily="34" charset="0"/>
                <a:cs typeface="Arial" panose="020B0604020202020204" pitchFamily="34" charset="0"/>
              </a:rPr>
              <a:t> pas </a:t>
            </a:r>
            <a:r>
              <a:rPr lang="fr-FR" b="1" kern="0" noProof="0" dirty="0" smtClean="0">
                <a:latin typeface="Arial" panose="020B0604020202020204" pitchFamily="34" charset="0"/>
                <a:cs typeface="Arial" panose="020B0604020202020204" pitchFamily="34" charset="0"/>
              </a:rPr>
              <a:t>d'intérêts contraires à ceux des pouvoirs adjudicateurs qui la contrôlent</a:t>
            </a:r>
            <a:endParaRPr lang="fr-FR" kern="0" noProof="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8</a:t>
            </a:fld>
            <a:endParaRPr lang="en-GB"/>
          </a:p>
        </p:txBody>
      </p:sp>
    </p:spTree>
    <p:extLst>
      <p:ext uri="{BB962C8B-B14F-4D97-AF65-F5344CB8AC3E}">
        <p14:creationId xmlns:p14="http://schemas.microsoft.com/office/powerpoint/2010/main" val="1226304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724" indent="-349724" defTabSz="932597">
              <a:spcBef>
                <a:spcPct val="20000"/>
              </a:spcBef>
              <a:buFont typeface="Wingdings" pitchFamily="2" charset="2"/>
              <a:buChar char="§"/>
              <a:defRPr/>
            </a:pPr>
            <a:r>
              <a:rPr lang="fr-FR" kern="0" noProof="0" dirty="0" smtClean="0">
                <a:latin typeface="Arial" panose="020B0604020202020204" pitchFamily="34" charset="0"/>
                <a:cs typeface="Arial" panose="020B0604020202020204" pitchFamily="34" charset="0"/>
              </a:rPr>
              <a:t>Marché</a:t>
            </a:r>
            <a:r>
              <a:rPr lang="fr-FR" kern="0" baseline="0" noProof="0" dirty="0" smtClean="0">
                <a:latin typeface="Arial" panose="020B0604020202020204" pitchFamily="34" charset="0"/>
                <a:cs typeface="Arial" panose="020B0604020202020204" pitchFamily="34" charset="0"/>
              </a:rPr>
              <a:t> conclu </a:t>
            </a:r>
            <a:r>
              <a:rPr lang="fr-FR" b="1" kern="0" baseline="0" noProof="0" dirty="0" smtClean="0">
                <a:latin typeface="Arial" panose="020B0604020202020204" pitchFamily="34" charset="0"/>
                <a:cs typeface="Arial" panose="020B0604020202020204" pitchFamily="34" charset="0"/>
              </a:rPr>
              <a:t>exclusivement entre pouvoirs adjudicateurs</a:t>
            </a:r>
            <a:r>
              <a:rPr lang="fr-FR" kern="0" baseline="0" noProof="0" dirty="0" smtClean="0">
                <a:latin typeface="Arial" panose="020B0604020202020204" pitchFamily="34" charset="0"/>
                <a:cs typeface="Arial" panose="020B0604020202020204" pitchFamily="34" charset="0"/>
              </a:rPr>
              <a:t> </a:t>
            </a:r>
            <a:r>
              <a:rPr lang="fr-FR" kern="0" noProof="0" dirty="0" smtClean="0">
                <a:latin typeface="Arial" panose="020B0604020202020204" pitchFamily="34" charset="0"/>
                <a:cs typeface="Arial" panose="020B0604020202020204" pitchFamily="34" charset="0"/>
              </a:rPr>
              <a:t>(= pas de participation d'opérateurs privés au</a:t>
            </a:r>
            <a:r>
              <a:rPr lang="fr-FR" kern="0" baseline="0" noProof="0" dirty="0" smtClean="0">
                <a:latin typeface="Arial" panose="020B0604020202020204" pitchFamily="34" charset="0"/>
                <a:cs typeface="Arial" panose="020B0604020202020204" pitchFamily="34" charset="0"/>
              </a:rPr>
              <a:t> contrat</a:t>
            </a:r>
            <a:r>
              <a:rPr lang="fr-FR" kern="0" noProof="0" dirty="0" smtClean="0">
                <a:latin typeface="Arial" panose="020B0604020202020204" pitchFamily="34" charset="0"/>
                <a:cs typeface="Arial" panose="020B0604020202020204" pitchFamily="34" charset="0"/>
              </a:rPr>
              <a:t>)</a:t>
            </a:r>
          </a:p>
          <a:p>
            <a:pPr marL="349724" indent="-349724" defTabSz="932597">
              <a:spcBef>
                <a:spcPct val="20000"/>
              </a:spcBef>
              <a:buFont typeface="Wingdings" pitchFamily="2" charset="2"/>
              <a:buChar char="§"/>
              <a:defRPr/>
            </a:pPr>
            <a:r>
              <a:rPr lang="fr-FR" kern="0" noProof="0" dirty="0" smtClean="0">
                <a:latin typeface="Arial" panose="020B0604020202020204" pitchFamily="34" charset="0"/>
                <a:cs typeface="Arial" panose="020B0604020202020204" pitchFamily="34" charset="0"/>
              </a:rPr>
              <a:t>Le marché établit</a:t>
            </a:r>
            <a:r>
              <a:rPr lang="fr-FR" kern="0" baseline="0" noProof="0" dirty="0" smtClean="0">
                <a:latin typeface="Arial" panose="020B0604020202020204" pitchFamily="34" charset="0"/>
                <a:cs typeface="Arial" panose="020B0604020202020204" pitchFamily="34" charset="0"/>
              </a:rPr>
              <a:t> ou met en œuvre </a:t>
            </a:r>
            <a:r>
              <a:rPr lang="fr-FR" b="1" kern="0" baseline="0" noProof="0" dirty="0" smtClean="0">
                <a:latin typeface="Arial" panose="020B0604020202020204" pitchFamily="34" charset="0"/>
                <a:cs typeface="Arial" panose="020B0604020202020204" pitchFamily="34" charset="0"/>
              </a:rPr>
              <a:t>une coopération </a:t>
            </a:r>
            <a:r>
              <a:rPr lang="fr-FR" b="0" kern="0" baseline="0" noProof="0" dirty="0" smtClean="0">
                <a:latin typeface="Arial" panose="020B0604020202020204" pitchFamily="34" charset="0"/>
                <a:cs typeface="Arial" panose="020B0604020202020204" pitchFamily="34" charset="0"/>
              </a:rPr>
              <a:t>entre les pouvoirs adjudicateurs participants </a:t>
            </a:r>
            <a:r>
              <a:rPr lang="fr-FR" b="1" kern="0" baseline="0" noProof="0" dirty="0" smtClean="0">
                <a:latin typeface="Arial" panose="020B0604020202020204" pitchFamily="34" charset="0"/>
                <a:cs typeface="Arial" panose="020B0604020202020204" pitchFamily="34" charset="0"/>
              </a:rPr>
              <a:t>dans le but de garantir que les services publics dont ils doivent assurer la prestation sont fournis en vue d'atteindre les objectifs qu'ils ont en commun</a:t>
            </a:r>
            <a:endParaRPr lang="fr-FR" b="1" kern="0" noProof="0" dirty="0" smtClean="0">
              <a:latin typeface="Arial" panose="020B0604020202020204" pitchFamily="34" charset="0"/>
              <a:cs typeface="Arial" panose="020B0604020202020204" pitchFamily="34" charset="0"/>
            </a:endParaRPr>
          </a:p>
          <a:p>
            <a:pPr marL="349724" indent="-349724" defTabSz="932597">
              <a:spcBef>
                <a:spcPct val="20000"/>
              </a:spcBef>
              <a:buFont typeface="Wingdings" pitchFamily="2" charset="2"/>
              <a:buChar char="§"/>
              <a:defRPr/>
            </a:pPr>
            <a:r>
              <a:rPr lang="fr-FR" kern="0" noProof="0" dirty="0" smtClean="0">
                <a:latin typeface="Arial" panose="020B0604020202020204" pitchFamily="34" charset="0"/>
                <a:cs typeface="Arial" panose="020B0604020202020204" pitchFamily="34" charset="0"/>
              </a:rPr>
              <a:t>La mise en œuvre de cette coopération </a:t>
            </a:r>
            <a:r>
              <a:rPr lang="fr-FR" b="1" kern="0" noProof="0" dirty="0" smtClean="0">
                <a:latin typeface="Arial" panose="020B0604020202020204" pitchFamily="34" charset="0"/>
                <a:cs typeface="Arial" panose="020B0604020202020204" pitchFamily="34" charset="0"/>
              </a:rPr>
              <a:t>n'obéit qu'à</a:t>
            </a:r>
            <a:r>
              <a:rPr lang="fr-FR" b="1" kern="0" baseline="0" noProof="0" dirty="0" smtClean="0">
                <a:latin typeface="Arial" panose="020B0604020202020204" pitchFamily="34" charset="0"/>
                <a:cs typeface="Arial" panose="020B0604020202020204" pitchFamily="34" charset="0"/>
              </a:rPr>
              <a:t> des considérations d'intérêt public</a:t>
            </a:r>
            <a:endParaRPr lang="fr-FR" b="1" kern="0" noProof="0" dirty="0" smtClean="0">
              <a:latin typeface="Arial" panose="020B0604020202020204" pitchFamily="34" charset="0"/>
              <a:cs typeface="Arial" panose="020B0604020202020204" pitchFamily="34" charset="0"/>
            </a:endParaRPr>
          </a:p>
          <a:p>
            <a:pPr marL="349724" indent="-349724" defTabSz="932597">
              <a:spcBef>
                <a:spcPct val="20000"/>
              </a:spcBef>
              <a:buFont typeface="Wingdings" pitchFamily="2" charset="2"/>
              <a:buChar char="§"/>
              <a:defRPr/>
            </a:pPr>
            <a:r>
              <a:rPr lang="fr-FR" kern="0" noProof="0" dirty="0" smtClean="0">
                <a:latin typeface="Arial" panose="020B0604020202020204" pitchFamily="34" charset="0"/>
                <a:cs typeface="Arial" panose="020B0604020202020204" pitchFamily="34" charset="0"/>
              </a:rPr>
              <a:t>Les pouvoirs</a:t>
            </a:r>
            <a:r>
              <a:rPr lang="fr-FR" kern="0" baseline="0" noProof="0" dirty="0" smtClean="0">
                <a:latin typeface="Arial" panose="020B0604020202020204" pitchFamily="34" charset="0"/>
                <a:cs typeface="Arial" panose="020B0604020202020204" pitchFamily="34" charset="0"/>
              </a:rPr>
              <a:t> adjudicateurs participants réalisent </a:t>
            </a:r>
            <a:r>
              <a:rPr lang="fr-FR" b="1" kern="0" baseline="0" noProof="0" dirty="0" smtClean="0">
                <a:latin typeface="Arial" panose="020B0604020202020204" pitchFamily="34" charset="0"/>
                <a:cs typeface="Arial" panose="020B0604020202020204" pitchFamily="34" charset="0"/>
              </a:rPr>
              <a:t>moins de 20% </a:t>
            </a:r>
            <a:r>
              <a:rPr lang="fr-FR" b="1" kern="0" baseline="0" noProof="0" smtClean="0">
                <a:latin typeface="Arial" panose="020B0604020202020204" pitchFamily="34" charset="0"/>
                <a:cs typeface="Arial" panose="020B0604020202020204" pitchFamily="34" charset="0"/>
              </a:rPr>
              <a:t>des activités </a:t>
            </a:r>
            <a:r>
              <a:rPr lang="fr-FR" b="1" kern="0" baseline="0" noProof="0" dirty="0" smtClean="0">
                <a:latin typeface="Arial" panose="020B0604020202020204" pitchFamily="34" charset="0"/>
                <a:cs typeface="Arial" panose="020B0604020202020204" pitchFamily="34" charset="0"/>
              </a:rPr>
              <a:t>concernées par la coopération </a:t>
            </a:r>
            <a:r>
              <a:rPr lang="fr-FR" b="0" kern="0" baseline="0" noProof="0" dirty="0" smtClean="0">
                <a:latin typeface="Arial" panose="020B0604020202020204" pitchFamily="34" charset="0"/>
                <a:cs typeface="Arial" panose="020B0604020202020204" pitchFamily="34" charset="0"/>
              </a:rPr>
              <a:t>sur le </a:t>
            </a:r>
            <a:r>
              <a:rPr lang="fr-FR" b="1" kern="0" baseline="0" noProof="0" dirty="0" smtClean="0">
                <a:latin typeface="Arial" panose="020B0604020202020204" pitchFamily="34" charset="0"/>
                <a:cs typeface="Arial" panose="020B0604020202020204" pitchFamily="34" charset="0"/>
              </a:rPr>
              <a:t>marché libre</a:t>
            </a:r>
            <a:r>
              <a:rPr lang="en-GB" kern="0" dirty="0" smtClean="0">
                <a:latin typeface="Arial" panose="020B0604020202020204" pitchFamily="34" charset="0"/>
                <a:cs typeface="Arial" panose="020B0604020202020204" pitchFamily="34" charset="0"/>
              </a:rPr>
              <a:t>.</a:t>
            </a:r>
            <a:endParaRPr lang="en-GB" kern="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10</a:t>
            </a:fld>
            <a:endParaRPr lang="en-GB"/>
          </a:p>
        </p:txBody>
      </p:sp>
    </p:spTree>
    <p:extLst>
      <p:ext uri="{BB962C8B-B14F-4D97-AF65-F5344CB8AC3E}">
        <p14:creationId xmlns:p14="http://schemas.microsoft.com/office/powerpoint/2010/main" val="778250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F1340A4-FAE2-4BD4-AC63-0EAA0ECCF9A7}" type="slidenum">
              <a:rPr lang="en-GB" smtClean="0"/>
              <a:pPr>
                <a:defRPr/>
              </a:pPr>
              <a:t>11</a:t>
            </a:fld>
            <a:endParaRPr lang="en-GB"/>
          </a:p>
        </p:txBody>
      </p:sp>
    </p:spTree>
    <p:extLst>
      <p:ext uri="{BB962C8B-B14F-4D97-AF65-F5344CB8AC3E}">
        <p14:creationId xmlns:p14="http://schemas.microsoft.com/office/powerpoint/2010/main" val="36084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1687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1995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765175"/>
            <a:ext cx="2195513" cy="52562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765175"/>
            <a:ext cx="6437312" cy="5256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32027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7" name="Rectangle 8"/>
          <p:cNvSpPr>
            <a:spLocks noChangeArrowheads="1"/>
          </p:cNvSpPr>
          <p:nvPr/>
        </p:nvSpPr>
        <p:spPr bwMode="auto">
          <a:xfrm>
            <a:off x="0" y="971550"/>
            <a:ext cx="9180513"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a:solidFill>
                <a:srgbClr val="FFFFFF"/>
              </a:solidFill>
            </a:endParaRPr>
          </a:p>
        </p:txBody>
      </p:sp>
      <p:pic>
        <p:nvPicPr>
          <p:cNvPr id="8"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endParaRPr>
          </a:p>
        </p:txBody>
      </p:sp>
      <p:pic>
        <p:nvPicPr>
          <p:cNvPr id="13"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5"/>
          <p:cNvSpPr>
            <a:spLocks noGrp="1" noChangeArrowheads="1"/>
          </p:cNvSpPr>
          <p:nvPr>
            <p:ph type="subTitle" idx="1"/>
          </p:nvPr>
        </p:nvSpPr>
        <p:spPr>
          <a:xfrm>
            <a:off x="611188" y="1410108"/>
            <a:ext cx="8532812" cy="3258996"/>
          </a:xfrm>
        </p:spPr>
        <p:txBody>
          <a:bodyPr lIns="91440" tIns="45720" rIns="91440" bIns="45720"/>
          <a:lstStyle>
            <a:lvl1pPr marL="0" indent="0">
              <a:buFontTx/>
              <a:buNone/>
              <a:defRPr sz="2800" b="1" i="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ctrTitle"/>
          </p:nvPr>
        </p:nvSpPr>
        <p:spPr>
          <a:xfrm>
            <a:off x="3995738" y="2565400"/>
            <a:ext cx="5040312" cy="790575"/>
          </a:xfr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9" name="Text Placeholder 13"/>
          <p:cNvSpPr>
            <a:spLocks noGrp="1"/>
          </p:cNvSpPr>
          <p:nvPr>
            <p:ph type="body" sz="quarter" idx="14"/>
          </p:nvPr>
        </p:nvSpPr>
        <p:spPr>
          <a:xfrm>
            <a:off x="4123637" y="4971880"/>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10" name="Text Placeholder 13"/>
          <p:cNvSpPr>
            <a:spLocks noGrp="1"/>
          </p:cNvSpPr>
          <p:nvPr>
            <p:ph type="body" sz="quarter" idx="15"/>
          </p:nvPr>
        </p:nvSpPr>
        <p:spPr>
          <a:xfrm>
            <a:off x="4136080" y="5489045"/>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11" name="Text Placeholder 28"/>
          <p:cNvSpPr>
            <a:spLocks noGrp="1"/>
          </p:cNvSpPr>
          <p:nvPr>
            <p:ph type="body" sz="quarter" idx="16"/>
          </p:nvPr>
        </p:nvSpPr>
        <p:spPr>
          <a:xfrm>
            <a:off x="4123637" y="3914775"/>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4"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fld id="{164FED8C-EA85-4B2E-88C4-909CA83FB97F}" type="datetime1">
              <a:rPr lang="en-GB"/>
              <a:pPr>
                <a:defRPr/>
              </a:pPr>
              <a:t>11/12/2013</a:t>
            </a:fld>
            <a:endParaRPr lang="en-GB" dirty="0"/>
          </a:p>
        </p:txBody>
      </p:sp>
    </p:spTree>
    <p:extLst>
      <p:ext uri="{BB962C8B-B14F-4D97-AF65-F5344CB8AC3E}">
        <p14:creationId xmlns:p14="http://schemas.microsoft.com/office/powerpoint/2010/main" val="2786780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 picture Slide">
    <p:spTree>
      <p:nvGrpSpPr>
        <p:cNvPr id="1" name=""/>
        <p:cNvGrpSpPr/>
        <p:nvPr/>
      </p:nvGrpSpPr>
      <p:grpSpPr>
        <a:xfrm>
          <a:off x="0" y="0"/>
          <a:ext cx="0" cy="0"/>
          <a:chOff x="0" y="0"/>
          <a:chExt cx="0" cy="0"/>
        </a:xfrm>
      </p:grpSpPr>
      <p:sp>
        <p:nvSpPr>
          <p:cNvPr id="8" name="Rectangle 8"/>
          <p:cNvSpPr>
            <a:spLocks noChangeArrowheads="1"/>
          </p:cNvSpPr>
          <p:nvPr/>
        </p:nvSpPr>
        <p:spPr bwMode="auto">
          <a:xfrm>
            <a:off x="0" y="971550"/>
            <a:ext cx="9144000" cy="5886450"/>
          </a:xfrm>
          <a:prstGeom prst="rect">
            <a:avLst/>
          </a:prstGeom>
          <a:solidFill>
            <a:srgbClr val="0F5494"/>
          </a:solidFill>
          <a:ln>
            <a:noFill/>
          </a:ln>
          <a:effectLst>
            <a:outerShdw dist="23000" dir="5400000" rotWithShape="0">
              <a:srgbClr val="000000">
                <a:alpha val="34998"/>
              </a:srgbClr>
            </a:outerShdw>
          </a:effectLst>
          <a:extLst>
            <a:ext uri="{91240B29-F687-4F45-9708-019B960494DF}">
              <a14:hiddenLine xmlns:a14="http://schemas.microsoft.com/office/drawing/2010/main" w="25400" algn="ctr">
                <a:solidFill>
                  <a:srgbClr val="0F5494"/>
                </a:solidFill>
                <a:miter lim="800000"/>
                <a:headEnd/>
                <a:tailEnd/>
              </a14:hiddenLine>
            </a:ext>
          </a:extLst>
        </p:spPr>
        <p:txBody>
          <a:bodyPr anchor="ctr"/>
          <a:lstStyle/>
          <a:p>
            <a:pPr algn="ctr" defTabSz="457200"/>
            <a:endParaRPr lang="en-US">
              <a:solidFill>
                <a:srgbClr val="FFFFFF"/>
              </a:solidFill>
            </a:endParaRPr>
          </a:p>
        </p:txBody>
      </p:sp>
      <p:sp>
        <p:nvSpPr>
          <p:cNvPr id="10" name="Rectangle 26"/>
          <p:cNvSpPr>
            <a:spLocks noChangeArrowheads="1"/>
          </p:cNvSpPr>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900">
              <a:solidFill>
                <a:schemeClr val="bg1"/>
              </a:solidFill>
            </a:endParaRPr>
          </a:p>
        </p:txBody>
      </p:sp>
      <p:pic>
        <p:nvPicPr>
          <p:cNvPr id="11"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2263" y="6437313"/>
            <a:ext cx="6334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2"/>
          <p:cNvSpPr>
            <a:spLocks noGrp="1"/>
          </p:cNvSpPr>
          <p:nvPr>
            <p:ph type="pic" idx="10"/>
          </p:nvPr>
        </p:nvSpPr>
        <p:spPr>
          <a:xfrm>
            <a:off x="0" y="971550"/>
            <a:ext cx="4132263"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3076" name="Rectangle 4"/>
          <p:cNvSpPr>
            <a:spLocks noGrp="1" noChangeArrowheads="1"/>
          </p:cNvSpPr>
          <p:nvPr>
            <p:ph type="ctrTitle"/>
          </p:nvPr>
        </p:nvSpPr>
        <p:spPr>
          <a:xfrm>
            <a:off x="4765674" y="3124200"/>
            <a:ext cx="4114715" cy="790575"/>
          </a:xfrm>
        </p:spPr>
        <p:txBody>
          <a:bodyPr lIns="91440" tIns="45720" rIns="91440" bIns="45720"/>
          <a:lstStyle>
            <a:lvl1pPr marL="3175">
              <a:defRPr sz="6000">
                <a:solidFill>
                  <a:srgbClr val="FFD624"/>
                </a:solidFill>
              </a:defRPr>
            </a:lvl1pPr>
          </a:lstStyle>
          <a:p>
            <a:pPr lvl="0"/>
            <a:r>
              <a:rPr lang="en-US" noProof="0" smtClean="0"/>
              <a:t>Click to edit Master title style</a:t>
            </a:r>
            <a:endParaRPr lang="en-GB" noProof="0" dirty="0" smtClean="0"/>
          </a:p>
        </p:txBody>
      </p:sp>
      <p:sp>
        <p:nvSpPr>
          <p:cNvPr id="14" name="Text Placeholder 13"/>
          <p:cNvSpPr>
            <a:spLocks noGrp="1"/>
          </p:cNvSpPr>
          <p:nvPr>
            <p:ph type="body" sz="quarter" idx="11"/>
          </p:nvPr>
        </p:nvSpPr>
        <p:spPr>
          <a:xfrm>
            <a:off x="4765675" y="1375647"/>
            <a:ext cx="4106476" cy="1707418"/>
          </a:xfrm>
          <a:noFill/>
        </p:spPr>
        <p:txBody>
          <a:bodyPr/>
          <a:lstStyle>
            <a:lvl1pPr marL="0" marR="0" indent="0" algn="l" defTabSz="914400" rtl="0" eaLnBrk="1" fontAlgn="base" latinLnBrk="0" hangingPunct="1">
              <a:lnSpc>
                <a:spcPct val="100000"/>
              </a:lnSpc>
              <a:spcBef>
                <a:spcPct val="0"/>
              </a:spcBef>
              <a:spcAft>
                <a:spcPct val="0"/>
              </a:spcAft>
              <a:buClrTx/>
              <a:buSzTx/>
              <a:buFontTx/>
              <a:buNone/>
              <a:tabLst/>
              <a:defRPr sz="3000" b="1" i="0">
                <a:solidFill>
                  <a:schemeClr val="bg1"/>
                </a:solidFill>
              </a:defRPr>
            </a:lvl1pPr>
          </a:lstStyle>
          <a:p>
            <a:pPr lvl="0"/>
            <a:r>
              <a:rPr lang="en-US" smtClean="0"/>
              <a:t>Click to edit Master text styles</a:t>
            </a:r>
          </a:p>
        </p:txBody>
      </p:sp>
      <p:sp>
        <p:nvSpPr>
          <p:cNvPr id="19" name="Text Placeholder 13"/>
          <p:cNvSpPr>
            <a:spLocks noGrp="1"/>
          </p:cNvSpPr>
          <p:nvPr>
            <p:ph type="body" sz="quarter" idx="14"/>
          </p:nvPr>
        </p:nvSpPr>
        <p:spPr>
          <a:xfrm>
            <a:off x="4765675" y="5125867"/>
            <a:ext cx="4106476" cy="686121"/>
          </a:xfrm>
        </p:spPr>
        <p:txBody>
          <a:bodyPr anchor="ctr"/>
          <a:lstStyle>
            <a:lvl1pPr marL="0" marR="0" indent="0" algn="l" defTabSz="914400" rtl="0" eaLnBrk="1" fontAlgn="base" latinLnBrk="0" hangingPunct="1">
              <a:lnSpc>
                <a:spcPct val="100000"/>
              </a:lnSpc>
              <a:spcBef>
                <a:spcPct val="0"/>
              </a:spcBef>
              <a:spcAft>
                <a:spcPct val="0"/>
              </a:spcAft>
              <a:buClrTx/>
              <a:buSzTx/>
              <a:buFontTx/>
              <a:buNone/>
              <a:tabLst/>
              <a:defRPr sz="2000" b="1" i="0">
                <a:solidFill>
                  <a:srgbClr val="FFD624"/>
                </a:solidFill>
                <a:latin typeface="Verdana" pitchFamily="34" charset="0"/>
                <a:ea typeface="Verdana" pitchFamily="34" charset="0"/>
                <a:cs typeface="Verdana" pitchFamily="34" charset="0"/>
              </a:defRPr>
            </a:lvl1pPr>
          </a:lstStyle>
          <a:p>
            <a:pPr lvl="0"/>
            <a:r>
              <a:rPr lang="en-US" smtClean="0"/>
              <a:t>Click to edit Master text styles</a:t>
            </a:r>
          </a:p>
        </p:txBody>
      </p:sp>
      <p:sp>
        <p:nvSpPr>
          <p:cNvPr id="21" name="Text Placeholder 13"/>
          <p:cNvSpPr>
            <a:spLocks noGrp="1"/>
          </p:cNvSpPr>
          <p:nvPr>
            <p:ph type="body" sz="quarter" idx="15"/>
          </p:nvPr>
        </p:nvSpPr>
        <p:spPr>
          <a:xfrm>
            <a:off x="4778118" y="5643032"/>
            <a:ext cx="4106476" cy="686121"/>
          </a:xfrm>
        </p:spPr>
        <p:txBody>
          <a:bodyPr anchor="ctr">
            <a:noAutofit/>
          </a:bodyPr>
          <a:lstStyle>
            <a:lvl1pPr marL="0" marR="0" indent="0" algn="l" defTabSz="914400" rtl="0" eaLnBrk="1" fontAlgn="base" latinLnBrk="0" hangingPunct="1">
              <a:lnSpc>
                <a:spcPct val="100000"/>
              </a:lnSpc>
              <a:spcBef>
                <a:spcPct val="0"/>
              </a:spcBef>
              <a:spcAft>
                <a:spcPct val="0"/>
              </a:spcAft>
              <a:buClrTx/>
              <a:buSzTx/>
              <a:buFontTx/>
              <a:buNone/>
              <a:tabLst/>
              <a:defRPr sz="1400" i="0">
                <a:solidFill>
                  <a:schemeClr val="bg1"/>
                </a:solidFill>
              </a:defRPr>
            </a:lvl1pPr>
          </a:lstStyle>
          <a:p>
            <a:pPr lvl="0"/>
            <a:r>
              <a:rPr lang="en-US" smtClean="0"/>
              <a:t>Click to edit Master text styles</a:t>
            </a:r>
          </a:p>
        </p:txBody>
      </p:sp>
      <p:sp>
        <p:nvSpPr>
          <p:cNvPr id="29" name="Text Placeholder 28"/>
          <p:cNvSpPr>
            <a:spLocks noGrp="1"/>
          </p:cNvSpPr>
          <p:nvPr>
            <p:ph type="body" sz="quarter" idx="16"/>
          </p:nvPr>
        </p:nvSpPr>
        <p:spPr>
          <a:xfrm>
            <a:off x="4765675" y="4068762"/>
            <a:ext cx="4106476" cy="890415"/>
          </a:xfrm>
        </p:spPr>
        <p:txBody>
          <a:bodyPr anchor="ctr"/>
          <a:lstStyle>
            <a:lvl1pPr marL="0" indent="0">
              <a:buFontTx/>
              <a:buNone/>
              <a:defRPr sz="2400" i="1">
                <a:solidFill>
                  <a:schemeClr val="bg1"/>
                </a:solidFill>
                <a:latin typeface="Verdana" pitchFamily="34" charset="0"/>
                <a:ea typeface="Verdana" pitchFamily="34" charset="0"/>
                <a:cs typeface="Verdana" pitchFamily="34" charset="0"/>
              </a:defRPr>
            </a:lvl1pPr>
            <a:lvl2pPr>
              <a:defRPr sz="2400" i="1">
                <a:solidFill>
                  <a:schemeClr val="bg1"/>
                </a:solidFill>
              </a:defRPr>
            </a:lvl2pPr>
            <a:lvl3pPr>
              <a:defRPr sz="2400" i="1">
                <a:solidFill>
                  <a:schemeClr val="bg1"/>
                </a:solidFill>
              </a:defRPr>
            </a:lvl3pPr>
            <a:lvl4pPr>
              <a:defRPr sz="2400" i="1">
                <a:solidFill>
                  <a:schemeClr val="bg1"/>
                </a:solidFill>
              </a:defRPr>
            </a:lvl4pPr>
            <a:lvl5pPr>
              <a:defRPr sz="2400" i="1">
                <a:solidFill>
                  <a:schemeClr val="bg1"/>
                </a:solidFill>
              </a:defRPr>
            </a:lvl5pPr>
          </a:lstStyle>
          <a:p>
            <a:pPr lvl="0"/>
            <a:r>
              <a:rPr lang="en-US" smtClean="0"/>
              <a:t>Click to edit Master text styles</a:t>
            </a:r>
          </a:p>
        </p:txBody>
      </p:sp>
      <p:sp>
        <p:nvSpPr>
          <p:cNvPr id="13" name="Rectangle 4"/>
          <p:cNvSpPr>
            <a:spLocks noGrp="1" noChangeArrowheads="1"/>
          </p:cNvSpPr>
          <p:nvPr>
            <p:ph type="dt" sz="half" idx="17"/>
          </p:nvPr>
        </p:nvSpPr>
        <p:spPr>
          <a:xfrm>
            <a:off x="6553200" y="6435725"/>
            <a:ext cx="2133600" cy="268288"/>
          </a:xfrm>
        </p:spPr>
        <p:txBody>
          <a:bodyPr/>
          <a:lstStyle>
            <a:lvl1pPr algn="r">
              <a:defRPr b="1">
                <a:solidFill>
                  <a:schemeClr val="bg1"/>
                </a:solidFill>
              </a:defRPr>
            </a:lvl1pPr>
          </a:lstStyle>
          <a:p>
            <a:pPr>
              <a:defRPr/>
            </a:pPr>
            <a:fld id="{E5CB74B6-9B20-4564-897B-D86D6D64B23A}" type="datetime1">
              <a:rPr lang="en-GB"/>
              <a:pPr>
                <a:defRPr/>
              </a:pPr>
              <a:t>11/12/2013</a:t>
            </a:fld>
            <a:endParaRPr lang="en-GB" dirty="0"/>
          </a:p>
        </p:txBody>
      </p:sp>
    </p:spTree>
    <p:extLst>
      <p:ext uri="{BB962C8B-B14F-4D97-AF65-F5344CB8AC3E}">
        <p14:creationId xmlns:p14="http://schemas.microsoft.com/office/powerpoint/2010/main" val="353029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9338" y="1339850"/>
            <a:ext cx="8155550" cy="936625"/>
          </a:xfrm>
        </p:spPr>
        <p:txBody>
          <a:bodyPr/>
          <a:lstStyle>
            <a:lvl1pPr>
              <a:defRPr/>
            </a:lvl1pPr>
          </a:lstStyle>
          <a:p>
            <a:r>
              <a:rPr lang="en-US" smtClean="0"/>
              <a:t>Click to edit Master title style</a:t>
            </a:r>
            <a:endParaRPr lang="en-GB" dirty="0"/>
          </a:p>
        </p:txBody>
      </p:sp>
      <p:sp>
        <p:nvSpPr>
          <p:cNvPr id="3" name="Content Placeholder 2"/>
          <p:cNvSpPr>
            <a:spLocks noGrp="1"/>
          </p:cNvSpPr>
          <p:nvPr>
            <p:ph idx="1"/>
          </p:nvPr>
        </p:nvSpPr>
        <p:spPr>
          <a:xfrm>
            <a:off x="469338" y="2492375"/>
            <a:ext cx="8217462"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348259B0-ED60-476A-BF43-A8975C181EE1}" type="datetime1">
              <a:rPr lang="en-GB"/>
              <a:pPr>
                <a:defRPr/>
              </a:pPr>
              <a:t>11/12/2013</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C79C515A-5F6F-47E5-94D1-56F376CA8F42}" type="slidenum">
              <a:rPr lang="en-GB"/>
              <a:pPr>
                <a:defRPr/>
              </a:pPr>
              <a:t>‹#›</a:t>
            </a:fld>
            <a:endParaRPr lang="en-GB" sz="1400"/>
          </a:p>
        </p:txBody>
      </p:sp>
    </p:spTree>
    <p:extLst>
      <p:ext uri="{BB962C8B-B14F-4D97-AF65-F5344CB8AC3E}">
        <p14:creationId xmlns:p14="http://schemas.microsoft.com/office/powerpoint/2010/main" val="338460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 picture">
    <p:spTree>
      <p:nvGrpSpPr>
        <p:cNvPr id="1" name=""/>
        <p:cNvGrpSpPr/>
        <p:nvPr/>
      </p:nvGrpSpPr>
      <p:grpSpPr>
        <a:xfrm>
          <a:off x="0" y="0"/>
          <a:ext cx="0" cy="0"/>
          <a:chOff x="0" y="0"/>
          <a:chExt cx="0" cy="0"/>
        </a:xfrm>
      </p:grpSpPr>
      <p:sp>
        <p:nvSpPr>
          <p:cNvPr id="7" name="Picture Placeholder 2"/>
          <p:cNvSpPr>
            <a:spLocks noGrp="1"/>
          </p:cNvSpPr>
          <p:nvPr>
            <p:ph type="pic" idx="12"/>
          </p:nvPr>
        </p:nvSpPr>
        <p:spPr>
          <a:xfrm>
            <a:off x="4762501" y="971550"/>
            <a:ext cx="4381500" cy="5886450"/>
          </a:xfrm>
        </p:spPr>
        <p:txBody>
          <a:bodyPr anchor="ct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2" name="Title 1"/>
          <p:cNvSpPr>
            <a:spLocks noGrp="1"/>
          </p:cNvSpPr>
          <p:nvPr>
            <p:ph type="title"/>
          </p:nvPr>
        </p:nvSpPr>
        <p:spPr>
          <a:xfrm>
            <a:off x="395288" y="1339850"/>
            <a:ext cx="4128160" cy="1063485"/>
          </a:xfrm>
        </p:spPr>
        <p:txBody>
          <a:bodyPr/>
          <a:lstStyle>
            <a:lvl1pPr>
              <a:defRPr baseline="0"/>
            </a:lvl1pPr>
          </a:lstStyle>
          <a:p>
            <a:r>
              <a:rPr lang="en-US" smtClean="0"/>
              <a:t>Click to edit Master title style</a:t>
            </a:r>
            <a:endParaRPr lang="en-GB" dirty="0"/>
          </a:p>
        </p:txBody>
      </p:sp>
      <p:sp>
        <p:nvSpPr>
          <p:cNvPr id="3" name="Content Placeholder 2"/>
          <p:cNvSpPr>
            <a:spLocks noGrp="1"/>
          </p:cNvSpPr>
          <p:nvPr>
            <p:ph sz="half" idx="1"/>
          </p:nvPr>
        </p:nvSpPr>
        <p:spPr>
          <a:xfrm>
            <a:off x="461246" y="2492375"/>
            <a:ext cx="403455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3"/>
          </p:nvPr>
        </p:nvSpPr>
        <p:spPr/>
        <p:txBody>
          <a:bodyPr/>
          <a:lstStyle>
            <a:lvl1pPr>
              <a:defRPr/>
            </a:lvl1pPr>
          </a:lstStyle>
          <a:p>
            <a:pPr>
              <a:defRPr/>
            </a:pPr>
            <a:fld id="{560FD1C6-6AB1-4165-B167-36C8E60B5027}" type="datetime1">
              <a:rPr lang="en-GB"/>
              <a:pPr>
                <a:defRPr/>
              </a:pPr>
              <a:t>11/12/2013</a:t>
            </a:fld>
            <a:endParaRPr lang="en-GB" dirty="0"/>
          </a:p>
        </p:txBody>
      </p:sp>
    </p:spTree>
    <p:extLst>
      <p:ext uri="{BB962C8B-B14F-4D97-AF65-F5344CB8AC3E}">
        <p14:creationId xmlns:p14="http://schemas.microsoft.com/office/powerpoint/2010/main" val="3876507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9338" y="4406900"/>
            <a:ext cx="8221508" cy="1362075"/>
          </a:xfrm>
        </p:spPr>
        <p:txBody>
          <a:bodyPr anchor="t"/>
          <a:lstStyle>
            <a:lvl1pPr algn="l">
              <a:defRPr sz="4000" b="1" cap="none"/>
            </a:lvl1pPr>
          </a:lstStyle>
          <a:p>
            <a:r>
              <a:rPr lang="en-US" smtClean="0"/>
              <a:t>Click to edit Master title style</a:t>
            </a:r>
            <a:endParaRPr lang="en-GB" dirty="0"/>
          </a:p>
        </p:txBody>
      </p:sp>
      <p:sp>
        <p:nvSpPr>
          <p:cNvPr id="3" name="Text Placeholder 2"/>
          <p:cNvSpPr>
            <a:spLocks noGrp="1"/>
          </p:cNvSpPr>
          <p:nvPr>
            <p:ph type="body" idx="1"/>
          </p:nvPr>
        </p:nvSpPr>
        <p:spPr>
          <a:xfrm>
            <a:off x="469338" y="2906713"/>
            <a:ext cx="822150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5949BC5-D9A2-498C-BD36-F3104820C8A9}" type="datetime1">
              <a:rPr lang="en-GB"/>
              <a:pPr>
                <a:defRPr/>
              </a:pPr>
              <a:t>11/12/2013</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E8471979-97D5-4EF7-BDE1-42278EE4699D}" type="slidenum">
              <a:rPr lang="en-GB"/>
              <a:pPr>
                <a:defRPr/>
              </a:pPr>
              <a:t>‹#›</a:t>
            </a:fld>
            <a:endParaRPr lang="en-GB" sz="1400"/>
          </a:p>
        </p:txBody>
      </p:sp>
    </p:spTree>
    <p:extLst>
      <p:ext uri="{BB962C8B-B14F-4D97-AF65-F5344CB8AC3E}">
        <p14:creationId xmlns:p14="http://schemas.microsoft.com/office/powerpoint/2010/main" val="1260654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4651572" y="2507211"/>
            <a:ext cx="403927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61246" y="1339850"/>
            <a:ext cx="8237692" cy="936625"/>
          </a:xfrm>
        </p:spPr>
        <p:txBody>
          <a:bodyPr/>
          <a:lstStyle/>
          <a:p>
            <a:r>
              <a:rPr lang="en-US" smtClean="0"/>
              <a:t>Click to edit Master title style</a:t>
            </a:r>
            <a:endParaRPr lang="en-GB" dirty="0"/>
          </a:p>
        </p:txBody>
      </p:sp>
      <p:sp>
        <p:nvSpPr>
          <p:cNvPr id="7" name="Content Placeholder 2"/>
          <p:cNvSpPr>
            <a:spLocks noGrp="1"/>
          </p:cNvSpPr>
          <p:nvPr>
            <p:ph sz="half" idx="12"/>
          </p:nvPr>
        </p:nvSpPr>
        <p:spPr>
          <a:xfrm>
            <a:off x="469338" y="2508560"/>
            <a:ext cx="4034554" cy="3738492"/>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Rectangle 4"/>
          <p:cNvSpPr>
            <a:spLocks noGrp="1" noChangeArrowheads="1"/>
          </p:cNvSpPr>
          <p:nvPr>
            <p:ph type="dt" sz="half" idx="14"/>
          </p:nvPr>
        </p:nvSpPr>
        <p:spPr>
          <a:ln/>
        </p:spPr>
        <p:txBody>
          <a:bodyPr/>
          <a:lstStyle>
            <a:lvl1pPr>
              <a:defRPr/>
            </a:lvl1pPr>
          </a:lstStyle>
          <a:p>
            <a:pPr>
              <a:defRPr/>
            </a:pPr>
            <a:fld id="{7E27CFF3-8838-4A34-AA97-500763B3328A}" type="datetime1">
              <a:rPr lang="en-GB"/>
              <a:pPr>
                <a:defRPr/>
              </a:pPr>
              <a:t>11/12/2013</a:t>
            </a:fld>
            <a:endParaRPr lang="en-GB" dirty="0"/>
          </a:p>
        </p:txBody>
      </p:sp>
      <p:sp>
        <p:nvSpPr>
          <p:cNvPr id="6" name="Rectangle 6"/>
          <p:cNvSpPr>
            <a:spLocks noGrp="1" noChangeArrowheads="1"/>
          </p:cNvSpPr>
          <p:nvPr>
            <p:ph type="sldNum" sz="quarter" idx="15"/>
          </p:nvPr>
        </p:nvSpPr>
        <p:spPr>
          <a:ln/>
        </p:spPr>
        <p:txBody>
          <a:bodyPr/>
          <a:lstStyle>
            <a:lvl1pPr>
              <a:defRPr/>
            </a:lvl1pPr>
          </a:lstStyle>
          <a:p>
            <a:pPr>
              <a:defRPr/>
            </a:pPr>
            <a:fld id="{DFBE9F01-2540-4E3E-8BC1-71B797A37223}" type="slidenum">
              <a:rPr lang="en-GB"/>
              <a:pPr>
                <a:defRPr/>
              </a:pPr>
              <a:t>‹#›</a:t>
            </a:fld>
            <a:endParaRPr lang="en-GB" sz="1400"/>
          </a:p>
        </p:txBody>
      </p:sp>
    </p:spTree>
    <p:extLst>
      <p:ext uri="{BB962C8B-B14F-4D97-AF65-F5344CB8AC3E}">
        <p14:creationId xmlns:p14="http://schemas.microsoft.com/office/powerpoint/2010/main" val="3045089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Content Placeholder 2"/>
          <p:cNvSpPr>
            <a:spLocks noGrp="1"/>
          </p:cNvSpPr>
          <p:nvPr>
            <p:ph sz="half" idx="12"/>
          </p:nvPr>
        </p:nvSpPr>
        <p:spPr>
          <a:xfrm>
            <a:off x="469338" y="3406746"/>
            <a:ext cx="4034554" cy="2840305"/>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2" name="Title 1"/>
          <p:cNvSpPr>
            <a:spLocks noGrp="1"/>
          </p:cNvSpPr>
          <p:nvPr>
            <p:ph type="title"/>
          </p:nvPr>
        </p:nvSpPr>
        <p:spPr>
          <a:xfrm>
            <a:off x="457200" y="1375155"/>
            <a:ext cx="82296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2700367"/>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700367"/>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2"/>
          <p:cNvSpPr>
            <a:spLocks noGrp="1"/>
          </p:cNvSpPr>
          <p:nvPr>
            <p:ph sz="half" idx="13"/>
          </p:nvPr>
        </p:nvSpPr>
        <p:spPr>
          <a:xfrm>
            <a:off x="4648200" y="3413489"/>
            <a:ext cx="4034554" cy="2840305"/>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4"/>
          <p:cNvSpPr>
            <a:spLocks noGrp="1" noChangeArrowheads="1"/>
          </p:cNvSpPr>
          <p:nvPr>
            <p:ph type="dt" sz="half" idx="14"/>
          </p:nvPr>
        </p:nvSpPr>
        <p:spPr>
          <a:ln/>
        </p:spPr>
        <p:txBody>
          <a:bodyPr/>
          <a:lstStyle>
            <a:lvl1pPr>
              <a:defRPr/>
            </a:lvl1pPr>
          </a:lstStyle>
          <a:p>
            <a:pPr>
              <a:defRPr/>
            </a:pPr>
            <a:fld id="{CBA25F3A-67C9-4838-8CBA-781E29287EB4}" type="datetime1">
              <a:rPr lang="en-GB"/>
              <a:pPr>
                <a:defRPr/>
              </a:pPr>
              <a:t>11/12/2013</a:t>
            </a:fld>
            <a:endParaRPr lang="en-GB" dirty="0"/>
          </a:p>
        </p:txBody>
      </p:sp>
      <p:sp>
        <p:nvSpPr>
          <p:cNvPr id="8" name="Rectangle 6"/>
          <p:cNvSpPr>
            <a:spLocks noGrp="1" noChangeArrowheads="1"/>
          </p:cNvSpPr>
          <p:nvPr>
            <p:ph type="sldNum" sz="quarter" idx="15"/>
          </p:nvPr>
        </p:nvSpPr>
        <p:spPr>
          <a:ln/>
        </p:spPr>
        <p:txBody>
          <a:bodyPr/>
          <a:lstStyle>
            <a:lvl1pPr>
              <a:defRPr/>
            </a:lvl1pPr>
          </a:lstStyle>
          <a:p>
            <a:pPr>
              <a:defRPr/>
            </a:pPr>
            <a:fld id="{06AE32AC-2EF4-4A3C-B7DF-A489EDA22CCA}" type="slidenum">
              <a:rPr lang="en-GB"/>
              <a:pPr>
                <a:defRPr/>
              </a:pPr>
              <a:t>‹#›</a:t>
            </a:fld>
            <a:endParaRPr lang="en-GB" sz="1400"/>
          </a:p>
        </p:txBody>
      </p:sp>
    </p:spTree>
    <p:extLst>
      <p:ext uri="{BB962C8B-B14F-4D97-AF65-F5344CB8AC3E}">
        <p14:creationId xmlns:p14="http://schemas.microsoft.com/office/powerpoint/2010/main" val="355643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BD102F7-8ACD-4BC1-88A8-BF6E085CE804}" type="datetime1">
              <a:rPr lang="en-GB"/>
              <a:pPr>
                <a:defRPr/>
              </a:pPr>
              <a:t>11/12/2013</a:t>
            </a:fld>
            <a:endParaRPr lang="en-GB" dirty="0"/>
          </a:p>
        </p:txBody>
      </p:sp>
      <p:sp>
        <p:nvSpPr>
          <p:cNvPr id="4" name="Rectangle 6"/>
          <p:cNvSpPr>
            <a:spLocks noGrp="1" noChangeArrowheads="1"/>
          </p:cNvSpPr>
          <p:nvPr>
            <p:ph type="sldNum" sz="quarter" idx="11"/>
          </p:nvPr>
        </p:nvSpPr>
        <p:spPr>
          <a:ln/>
        </p:spPr>
        <p:txBody>
          <a:bodyPr/>
          <a:lstStyle>
            <a:lvl1pPr>
              <a:defRPr/>
            </a:lvl1pPr>
          </a:lstStyle>
          <a:p>
            <a:pPr>
              <a:defRPr/>
            </a:pPr>
            <a:fld id="{FF1FEA5F-CDE6-4C87-827D-2D626F961311}" type="slidenum">
              <a:rPr lang="en-GB"/>
              <a:pPr>
                <a:defRPr/>
              </a:pPr>
              <a:t>‹#›</a:t>
            </a:fld>
            <a:endParaRPr lang="en-GB" sz="1400"/>
          </a:p>
        </p:txBody>
      </p:sp>
    </p:spTree>
    <p:extLst>
      <p:ext uri="{BB962C8B-B14F-4D97-AF65-F5344CB8AC3E}">
        <p14:creationId xmlns:p14="http://schemas.microsoft.com/office/powerpoint/2010/main" val="234965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80390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AD69EDA-9D49-4FC8-987E-9FC5DFFA13FE}" type="datetime1">
              <a:rPr lang="en-GB"/>
              <a:pPr>
                <a:defRPr/>
              </a:pPr>
              <a:t>11/12/2013</a:t>
            </a:fld>
            <a:endParaRPr lang="en-GB" dirty="0"/>
          </a:p>
        </p:txBody>
      </p:sp>
      <p:sp>
        <p:nvSpPr>
          <p:cNvPr id="3" name="Rectangle 6"/>
          <p:cNvSpPr>
            <a:spLocks noGrp="1" noChangeArrowheads="1"/>
          </p:cNvSpPr>
          <p:nvPr>
            <p:ph type="sldNum" sz="quarter" idx="11"/>
          </p:nvPr>
        </p:nvSpPr>
        <p:spPr>
          <a:ln/>
        </p:spPr>
        <p:txBody>
          <a:bodyPr/>
          <a:lstStyle>
            <a:lvl1pPr>
              <a:defRPr/>
            </a:lvl1pPr>
          </a:lstStyle>
          <a:p>
            <a:pPr>
              <a:defRPr/>
            </a:pPr>
            <a:fld id="{B02A7273-C6F7-4FED-BFAD-F1C410650907}" type="slidenum">
              <a:rPr lang="en-GB"/>
              <a:pPr>
                <a:defRPr/>
              </a:pPr>
              <a:t>‹#›</a:t>
            </a:fld>
            <a:endParaRPr lang="en-GB" sz="1400"/>
          </a:p>
        </p:txBody>
      </p:sp>
    </p:spTree>
    <p:extLst>
      <p:ext uri="{BB962C8B-B14F-4D97-AF65-F5344CB8AC3E}">
        <p14:creationId xmlns:p14="http://schemas.microsoft.com/office/powerpoint/2010/main" val="2052417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0" name="Content Placeholder 2"/>
          <p:cNvSpPr>
            <a:spLocks noGrp="1"/>
          </p:cNvSpPr>
          <p:nvPr>
            <p:ph sz="half" idx="14"/>
          </p:nvPr>
        </p:nvSpPr>
        <p:spPr>
          <a:xfrm>
            <a:off x="3575331" y="1398572"/>
            <a:ext cx="5131699" cy="4848479"/>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Content Placeholder 2"/>
          <p:cNvSpPr>
            <a:spLocks noGrp="1"/>
          </p:cNvSpPr>
          <p:nvPr>
            <p:ph sz="half" idx="12"/>
          </p:nvPr>
        </p:nvSpPr>
        <p:spPr>
          <a:xfrm>
            <a:off x="477430" y="2516622"/>
            <a:ext cx="2985961" cy="3730429"/>
          </a:xfrm>
        </p:spPr>
        <p:txBody>
          <a:bodyPr/>
          <a:lstStyle>
            <a:lvl1pPr>
              <a:defRPr sz="2200"/>
            </a:lvl1pPr>
            <a:lvl2pPr>
              <a:defRPr sz="18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2"/>
          <p:cNvSpPr>
            <a:spLocks noGrp="1"/>
          </p:cNvSpPr>
          <p:nvPr>
            <p:ph type="body" idx="13"/>
          </p:nvPr>
        </p:nvSpPr>
        <p:spPr>
          <a:xfrm>
            <a:off x="465292" y="1432290"/>
            <a:ext cx="2998099" cy="944886"/>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Rectangle 4"/>
          <p:cNvSpPr>
            <a:spLocks noGrp="1" noChangeArrowheads="1"/>
          </p:cNvSpPr>
          <p:nvPr>
            <p:ph type="dt" sz="half" idx="15"/>
          </p:nvPr>
        </p:nvSpPr>
        <p:spPr>
          <a:ln/>
        </p:spPr>
        <p:txBody>
          <a:bodyPr/>
          <a:lstStyle>
            <a:lvl1pPr>
              <a:defRPr/>
            </a:lvl1pPr>
          </a:lstStyle>
          <a:p>
            <a:pPr>
              <a:defRPr/>
            </a:pPr>
            <a:fld id="{76B8A4CD-16D6-46C1-B966-E70293B05791}" type="datetime1">
              <a:rPr lang="en-GB"/>
              <a:pPr>
                <a:defRPr/>
              </a:pPr>
              <a:t>11/12/2013</a:t>
            </a:fld>
            <a:endParaRPr lang="en-GB" dirty="0"/>
          </a:p>
        </p:txBody>
      </p:sp>
      <p:sp>
        <p:nvSpPr>
          <p:cNvPr id="6" name="Rectangle 6"/>
          <p:cNvSpPr>
            <a:spLocks noGrp="1" noChangeArrowheads="1"/>
          </p:cNvSpPr>
          <p:nvPr>
            <p:ph type="sldNum" sz="quarter" idx="16"/>
          </p:nvPr>
        </p:nvSpPr>
        <p:spPr>
          <a:ln/>
        </p:spPr>
        <p:txBody>
          <a:bodyPr/>
          <a:lstStyle>
            <a:lvl1pPr>
              <a:defRPr/>
            </a:lvl1pPr>
          </a:lstStyle>
          <a:p>
            <a:pPr>
              <a:defRPr/>
            </a:pPr>
            <a:fld id="{AB42C870-33D8-4AA9-9E33-3CC7303A6839}" type="slidenum">
              <a:rPr lang="en-GB"/>
              <a:pPr>
                <a:defRPr/>
              </a:pPr>
              <a:t>‹#›</a:t>
            </a:fld>
            <a:endParaRPr lang="en-GB" sz="1400"/>
          </a:p>
        </p:txBody>
      </p:sp>
    </p:spTree>
    <p:extLst>
      <p:ext uri="{BB962C8B-B14F-4D97-AF65-F5344CB8AC3E}">
        <p14:creationId xmlns:p14="http://schemas.microsoft.com/office/powerpoint/2010/main" val="2709355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1440381"/>
            <a:ext cx="5486400" cy="32871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426E99-0D47-49AB-B21A-9A1F0AFFBA21}" type="datetime1">
              <a:rPr lang="en-GB"/>
              <a:pPr>
                <a:defRPr/>
              </a:pPr>
              <a:t>11/12/2013</a:t>
            </a:fld>
            <a:endParaRPr lang="en-GB" dirty="0"/>
          </a:p>
        </p:txBody>
      </p:sp>
      <p:sp>
        <p:nvSpPr>
          <p:cNvPr id="6" name="Rectangle 6"/>
          <p:cNvSpPr>
            <a:spLocks noGrp="1" noChangeArrowheads="1"/>
          </p:cNvSpPr>
          <p:nvPr>
            <p:ph type="sldNum" sz="quarter" idx="11"/>
          </p:nvPr>
        </p:nvSpPr>
        <p:spPr>
          <a:ln/>
        </p:spPr>
        <p:txBody>
          <a:bodyPr/>
          <a:lstStyle>
            <a:lvl1pPr>
              <a:defRPr/>
            </a:lvl1pPr>
          </a:lstStyle>
          <a:p>
            <a:pPr>
              <a:defRPr/>
            </a:pPr>
            <a:fld id="{6436A8BD-4DCC-4D87-96CD-62B989A3C843}" type="slidenum">
              <a:rPr lang="en-GB"/>
              <a:pPr>
                <a:defRPr/>
              </a:pPr>
              <a:t>‹#›</a:t>
            </a:fld>
            <a:endParaRPr lang="en-GB" sz="1400"/>
          </a:p>
        </p:txBody>
      </p:sp>
    </p:spTree>
    <p:extLst>
      <p:ext uri="{BB962C8B-B14F-4D97-AF65-F5344CB8AC3E}">
        <p14:creationId xmlns:p14="http://schemas.microsoft.com/office/powerpoint/2010/main" val="763478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7C5109F-28A7-4246-BA36-7B1B0343233F}" type="datetime1">
              <a:rPr lang="en-GB"/>
              <a:pPr>
                <a:defRPr/>
              </a:pPr>
              <a:t>11/12/2013</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314C61CA-E440-4DB8-B526-DD6A2D48531D}" type="slidenum">
              <a:rPr lang="en-GB"/>
              <a:pPr>
                <a:defRPr/>
              </a:pPr>
              <a:t>‹#›</a:t>
            </a:fld>
            <a:endParaRPr lang="en-GB" sz="1400"/>
          </a:p>
        </p:txBody>
      </p:sp>
    </p:spTree>
    <p:extLst>
      <p:ext uri="{BB962C8B-B14F-4D97-AF65-F5344CB8AC3E}">
        <p14:creationId xmlns:p14="http://schemas.microsoft.com/office/powerpoint/2010/main" val="418317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fld id="{A1023F13-4581-4B9F-8E9C-AAABA19F1F52}" type="datetime1">
              <a:rPr lang="en-GB"/>
              <a:pPr>
                <a:defRPr/>
              </a:pPr>
              <a:t>11/12/2013</a:t>
            </a:fld>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fld id="{2C3C0C10-6E2B-411F-9F87-C797A7BB89C4}" type="slidenum">
              <a:rPr lang="en-GB"/>
              <a:pPr>
                <a:defRPr/>
              </a:pPr>
              <a:t>‹#›</a:t>
            </a:fld>
            <a:endParaRPr lang="en-GB" sz="1400"/>
          </a:p>
        </p:txBody>
      </p:sp>
    </p:spTree>
    <p:extLst>
      <p:ext uri="{BB962C8B-B14F-4D97-AF65-F5344CB8AC3E}">
        <p14:creationId xmlns:p14="http://schemas.microsoft.com/office/powerpoint/2010/main" val="2259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2803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2060575"/>
            <a:ext cx="417195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92663" y="2060575"/>
            <a:ext cx="4171950" cy="3960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492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939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94647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17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550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620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765175"/>
            <a:ext cx="87852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68313" y="2060575"/>
            <a:ext cx="8496300"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4"/>
          <p:cNvSpPr>
            <a:spLocks noChangeArrowheads="1"/>
          </p:cNvSpPr>
          <p:nvPr/>
        </p:nvSpPr>
        <p:spPr bwMode="auto">
          <a:xfrm>
            <a:off x="0" y="0"/>
            <a:ext cx="9144000" cy="969963"/>
          </a:xfrm>
          <a:prstGeom prst="rect">
            <a:avLst/>
          </a:prstGeom>
          <a:solidFill>
            <a:srgbClr val="0F5494"/>
          </a:solidFill>
          <a:ln>
            <a:noFill/>
          </a:ln>
          <a:extLst>
            <a:ext uri="{91240B29-F687-4F45-9708-019B960494DF}">
              <a14:hiddenLine xmlns:a14="http://schemas.microsoft.com/office/drawing/2010/main" w="9525" algn="ctr">
                <a:solidFill>
                  <a:srgbClr val="0F5494"/>
                </a:solidFill>
                <a:miter lim="800000"/>
                <a:headEnd/>
                <a:tailEnd/>
              </a14:hiddenLine>
            </a:ext>
          </a:extLst>
        </p:spPr>
        <p:txBody>
          <a:bodyPr anchor="ctr"/>
          <a:lstStyle/>
          <a:p>
            <a:pPr algn="ctr" defTabSz="457200"/>
            <a:endParaRPr lang="en-US">
              <a:solidFill>
                <a:srgbClr val="FFFFFF"/>
              </a:solidFill>
            </a:endParaRPr>
          </a:p>
        </p:txBody>
      </p:sp>
      <p:sp>
        <p:nvSpPr>
          <p:cNvPr id="2051"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Cliquez et modifiez le titre</a:t>
            </a:r>
          </a:p>
        </p:txBody>
      </p:sp>
      <p:sp>
        <p:nvSpPr>
          <p:cNvPr id="2052"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fr-BE" smtClean="0"/>
              <a:t>Cliquez pour modifier les styles du texte du masque</a:t>
            </a:r>
          </a:p>
          <a:p>
            <a:pPr lvl="1"/>
            <a:r>
              <a:rPr lang="fr-BE" smtClean="0"/>
              <a:t>Deuxième niveau</a:t>
            </a:r>
          </a:p>
          <a:p>
            <a:pPr lvl="2"/>
            <a:r>
              <a:rPr lang="fr-BE" smtClean="0"/>
              <a:t>Troisième niveau</a:t>
            </a:r>
          </a:p>
          <a:p>
            <a:pPr lvl="3"/>
            <a:r>
              <a:rPr lang="fr-BE" smtClean="0"/>
              <a:t>Quatrième niveau</a:t>
            </a:r>
          </a:p>
          <a:p>
            <a:pPr lvl="4"/>
            <a:r>
              <a:rPr lang="fr-BE" smtClean="0"/>
              <a:t>Cinquième niveau</a:t>
            </a:r>
            <a:endParaRPr lang="en-GB" smtClean="0"/>
          </a:p>
        </p:txBody>
      </p:sp>
      <p:sp>
        <p:nvSpPr>
          <p:cNvPr id="2" name="Rectangle 4"/>
          <p:cNvSpPr>
            <a:spLocks noGrp="1" noChangeArrowheads="1"/>
          </p:cNvSpPr>
          <p:nvPr>
            <p:ph type="dt" sz="half" idx="2"/>
          </p:nvPr>
        </p:nvSpPr>
        <p:spPr bwMode="auto">
          <a:xfrm>
            <a:off x="457200" y="6435725"/>
            <a:ext cx="2133600"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900" b="0">
                <a:solidFill>
                  <a:schemeClr val="tx1"/>
                </a:solidFill>
              </a:defRPr>
            </a:lvl1pPr>
          </a:lstStyle>
          <a:p>
            <a:pPr>
              <a:defRPr/>
            </a:pPr>
            <a:fld id="{2DF87C9E-60A7-4AFD-A57C-BE785A8A48D2}" type="datetime1">
              <a:rPr lang="en-GB"/>
              <a:pPr>
                <a:defRPr/>
              </a:pPr>
              <a:t>11/12/2013</a:t>
            </a:fld>
            <a:endParaRPr lang="en-GB" dirty="0"/>
          </a:p>
        </p:txBody>
      </p:sp>
      <p:sp>
        <p:nvSpPr>
          <p:cNvPr id="1030" name="Rectangle 6"/>
          <p:cNvSpPr>
            <a:spLocks noGrp="1" noChangeArrowheads="1"/>
          </p:cNvSpPr>
          <p:nvPr>
            <p:ph type="sldNum" sz="quarter" idx="4"/>
          </p:nvPr>
        </p:nvSpPr>
        <p:spPr bwMode="auto">
          <a:xfrm>
            <a:off x="6553200" y="6435725"/>
            <a:ext cx="2133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b="0">
                <a:solidFill>
                  <a:schemeClr val="tx1"/>
                </a:solidFill>
              </a:defRPr>
            </a:lvl1pPr>
          </a:lstStyle>
          <a:p>
            <a:pPr>
              <a:defRPr/>
            </a:pPr>
            <a:fld id="{1ECF3DB4-0043-4C52-8CBE-74EB28D57F9A}" type="slidenum">
              <a:rPr lang="en-GB"/>
              <a:pPr>
                <a:defRPr/>
              </a:pPr>
              <a:t>‹#›</a:t>
            </a:fld>
            <a:endParaRPr lang="en-GB" sz="1400"/>
          </a:p>
        </p:txBody>
      </p:sp>
      <p:pic>
        <p:nvPicPr>
          <p:cNvPr id="2055" name="Picture 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30675" y="6437313"/>
            <a:ext cx="6334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836988" y="258763"/>
            <a:ext cx="145732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25" r:id="rId3"/>
    <p:sldLayoutId id="2147483837"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txStyles>
    <p:titleStyle>
      <a:lvl1pPr marL="358775" indent="-358775" algn="l" rtl="0" eaLnBrk="0" fontAlgn="base" hangingPunct="0">
        <a:spcBef>
          <a:spcPct val="0"/>
        </a:spcBef>
        <a:spcAft>
          <a:spcPct val="0"/>
        </a:spcAft>
        <a:defRPr sz="2500" b="1">
          <a:solidFill>
            <a:srgbClr val="0F5494"/>
          </a:solidFill>
          <a:latin typeface="+mj-lt"/>
          <a:ea typeface="+mj-ea"/>
          <a:cs typeface="+mj-cs"/>
        </a:defRPr>
      </a:lvl1pPr>
      <a:lvl2pPr marL="358775" indent="-358775" algn="l" rtl="0" eaLnBrk="0" fontAlgn="base" hangingPunct="0">
        <a:spcBef>
          <a:spcPct val="0"/>
        </a:spcBef>
        <a:spcAft>
          <a:spcPct val="0"/>
        </a:spcAft>
        <a:defRPr sz="2500" b="1">
          <a:solidFill>
            <a:srgbClr val="0F5494"/>
          </a:solidFill>
          <a:latin typeface="Verdana" pitchFamily="34" charset="0"/>
        </a:defRPr>
      </a:lvl2pPr>
      <a:lvl3pPr marL="358775" indent="-358775" algn="l" rtl="0" eaLnBrk="0" fontAlgn="base" hangingPunct="0">
        <a:spcBef>
          <a:spcPct val="0"/>
        </a:spcBef>
        <a:spcAft>
          <a:spcPct val="0"/>
        </a:spcAft>
        <a:defRPr sz="2500" b="1">
          <a:solidFill>
            <a:srgbClr val="0F5494"/>
          </a:solidFill>
          <a:latin typeface="Verdana" pitchFamily="34" charset="0"/>
        </a:defRPr>
      </a:lvl3pPr>
      <a:lvl4pPr marL="358775" indent="-358775" algn="l" rtl="0" eaLnBrk="0" fontAlgn="base" hangingPunct="0">
        <a:spcBef>
          <a:spcPct val="0"/>
        </a:spcBef>
        <a:spcAft>
          <a:spcPct val="0"/>
        </a:spcAft>
        <a:defRPr sz="2500" b="1">
          <a:solidFill>
            <a:srgbClr val="0F5494"/>
          </a:solidFill>
          <a:latin typeface="Verdana" pitchFamily="34" charset="0"/>
        </a:defRPr>
      </a:lvl4pPr>
      <a:lvl5pPr marL="358775" indent="-358775" algn="l" rtl="0" eaLnBrk="0" fontAlgn="base" hangingPunct="0">
        <a:spcBef>
          <a:spcPct val="0"/>
        </a:spcBef>
        <a:spcAft>
          <a:spcPct val="0"/>
        </a:spcAft>
        <a:defRPr sz="2500" b="1">
          <a:solidFill>
            <a:srgbClr val="0F5494"/>
          </a:solidFill>
          <a:latin typeface="Verdana" pitchFamily="34" charset="0"/>
        </a:defRPr>
      </a:lvl5pPr>
      <a:lvl6pPr marL="815975" algn="l" rtl="0" eaLnBrk="1" fontAlgn="base" hangingPunct="1">
        <a:spcBef>
          <a:spcPct val="0"/>
        </a:spcBef>
        <a:spcAft>
          <a:spcPct val="0"/>
        </a:spcAft>
        <a:defRPr sz="2500" b="1">
          <a:solidFill>
            <a:srgbClr val="0F5494"/>
          </a:solidFill>
          <a:latin typeface="Verdana" pitchFamily="34" charset="0"/>
        </a:defRPr>
      </a:lvl6pPr>
      <a:lvl7pPr marL="1273175" algn="l" rtl="0" eaLnBrk="1" fontAlgn="base" hangingPunct="1">
        <a:spcBef>
          <a:spcPct val="0"/>
        </a:spcBef>
        <a:spcAft>
          <a:spcPct val="0"/>
        </a:spcAft>
        <a:defRPr sz="2500" b="1">
          <a:solidFill>
            <a:srgbClr val="0F5494"/>
          </a:solidFill>
          <a:latin typeface="Verdana" pitchFamily="34" charset="0"/>
        </a:defRPr>
      </a:lvl7pPr>
      <a:lvl8pPr marL="1730375" algn="l" rtl="0" eaLnBrk="1" fontAlgn="base" hangingPunct="1">
        <a:spcBef>
          <a:spcPct val="0"/>
        </a:spcBef>
        <a:spcAft>
          <a:spcPct val="0"/>
        </a:spcAft>
        <a:defRPr sz="2500" b="1">
          <a:solidFill>
            <a:srgbClr val="0F5494"/>
          </a:solidFill>
          <a:latin typeface="Verdana" pitchFamily="34" charset="0"/>
        </a:defRPr>
      </a:lvl8pPr>
      <a:lvl9pPr marL="2187575" algn="l" rtl="0" eaLnBrk="1" fontAlgn="base" hangingPunct="1">
        <a:spcBef>
          <a:spcPct val="0"/>
        </a:spcBef>
        <a:spcAft>
          <a:spcPct val="0"/>
        </a:spcAft>
        <a:defRPr sz="25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defRPr sz="22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b="1">
          <a:solidFill>
            <a:srgbClr val="0F5494"/>
          </a:solidFill>
          <a:latin typeface="+mn-lt"/>
        </a:defRPr>
      </a:lvl2pPr>
      <a:lvl3pPr marL="1143000" indent="-228600" algn="l" rtl="0" eaLnBrk="0" fontAlgn="base" hangingPunct="0">
        <a:spcBef>
          <a:spcPct val="20000"/>
        </a:spcBef>
        <a:spcAft>
          <a:spcPct val="0"/>
        </a:spcAft>
        <a:buFont typeface="Times" pitchFamily="18" charset="0"/>
        <a:buChar char="–"/>
        <a:defRPr sz="1400">
          <a:solidFill>
            <a:srgbClr val="0F5494"/>
          </a:solidFill>
          <a:latin typeface="+mn-lt"/>
        </a:defRPr>
      </a:lvl3pPr>
      <a:lvl4pPr marL="1600200" indent="-228600" algn="l" rtl="0" eaLnBrk="0" fontAlgn="base" hangingPunct="0">
        <a:spcBef>
          <a:spcPct val="20000"/>
        </a:spcBef>
        <a:spcAft>
          <a:spcPct val="0"/>
        </a:spcAft>
        <a:defRPr sz="1200">
          <a:solidFill>
            <a:srgbClr val="0F5494"/>
          </a:solidFill>
          <a:latin typeface="+mn-lt"/>
        </a:defRPr>
      </a:lvl4pPr>
      <a:lvl5pPr marL="2057400" indent="-228600" algn="l" rtl="0" eaLnBrk="0" fontAlgn="base" hangingPunct="0">
        <a:spcBef>
          <a:spcPct val="20000"/>
        </a:spcBef>
        <a:spcAft>
          <a:spcPct val="0"/>
        </a:spcAft>
        <a:defRPr sz="1200">
          <a:solidFill>
            <a:srgbClr val="0F5494"/>
          </a:solidFill>
          <a:latin typeface="+mn-lt"/>
        </a:defRPr>
      </a:lvl5pPr>
      <a:lvl6pPr marL="2514600" indent="-228600" algn="l" rtl="0" eaLnBrk="1" fontAlgn="base" hangingPunct="1">
        <a:spcBef>
          <a:spcPct val="20000"/>
        </a:spcBef>
        <a:spcAft>
          <a:spcPct val="0"/>
        </a:spcAft>
        <a:defRPr sz="1200">
          <a:solidFill>
            <a:srgbClr val="0F5494"/>
          </a:solidFill>
          <a:latin typeface="+mn-lt"/>
        </a:defRPr>
      </a:lvl6pPr>
      <a:lvl7pPr marL="2971800" indent="-228600" algn="l" rtl="0" eaLnBrk="1" fontAlgn="base" hangingPunct="1">
        <a:spcBef>
          <a:spcPct val="20000"/>
        </a:spcBef>
        <a:spcAft>
          <a:spcPct val="0"/>
        </a:spcAft>
        <a:defRPr sz="1200">
          <a:solidFill>
            <a:srgbClr val="0F5494"/>
          </a:solidFill>
          <a:latin typeface="+mn-lt"/>
        </a:defRPr>
      </a:lvl7pPr>
      <a:lvl8pPr marL="3429000" indent="-228600" algn="l" rtl="0" eaLnBrk="1" fontAlgn="base" hangingPunct="1">
        <a:spcBef>
          <a:spcPct val="20000"/>
        </a:spcBef>
        <a:spcAft>
          <a:spcPct val="0"/>
        </a:spcAft>
        <a:defRPr sz="1200">
          <a:solidFill>
            <a:srgbClr val="0F5494"/>
          </a:solidFill>
          <a:latin typeface="+mn-lt"/>
        </a:defRPr>
      </a:lvl8pPr>
      <a:lvl9pPr marL="3886200" indent="-228600" algn="l" rtl="0" eaLnBrk="1" fontAlgn="base" hangingPunct="1">
        <a:spcBef>
          <a:spcPct val="20000"/>
        </a:spcBef>
        <a:spcAft>
          <a:spcPct val="0"/>
        </a:spcAft>
        <a:defRPr sz="1200">
          <a:solidFill>
            <a:srgbClr val="0F549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internal_market/publicprocurement/index_en.htm"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www.consilium.europa.eu/documents/access-to-council-documents-public-register?lang=en" TargetMode="External"/><Relationship Id="rId4" Type="http://schemas.openxmlformats.org/officeDocument/2006/relationships/hyperlink" Target="http://www.europarl.europa.eu/committees/en/imco/home.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europarl.europa.eu/committees/en/imco/subject-files.html?id=20120214CDT38033#menuzon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www.europarl.europa.eu/document/activities/cont/201309/20130902ATT70647/20130902ATT70647EN.pdf" TargetMode="External"/><Relationship Id="rId4" Type="http://schemas.openxmlformats.org/officeDocument/2006/relationships/hyperlink" Target="http://www.europarl.europa.eu/document/activities/cont/201309/20130902ATT70643/20130902ATT70643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hyperlink" Target="http://ec.europa.eu/internal_market/publicprocurement/index_en.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1341438"/>
            <a:ext cx="8640763" cy="1511300"/>
          </a:xfrm>
        </p:spPr>
        <p:txBody>
          <a:bodyPr/>
          <a:lstStyle/>
          <a:p>
            <a:pPr algn="ctr" eaLnBrk="1" hangingPunct="1"/>
            <a:r>
              <a:rPr lang="fr-CH" sz="3200" noProof="0" dirty="0" smtClean="0">
                <a:solidFill>
                  <a:schemeClr val="tx1"/>
                </a:solidFill>
              </a:rPr>
              <a:t>Coopération entre organismes d'HLM</a:t>
            </a:r>
            <a:br>
              <a:rPr lang="fr-CH" sz="3200" noProof="0" dirty="0" smtClean="0">
                <a:solidFill>
                  <a:schemeClr val="tx1"/>
                </a:solidFill>
              </a:rPr>
            </a:br>
            <a:r>
              <a:rPr lang="fr-CH" sz="3200" noProof="0" dirty="0" smtClean="0">
                <a:solidFill>
                  <a:schemeClr val="tx1"/>
                </a:solidFill>
              </a:rPr>
              <a:t>La nouvelle donne juridique</a:t>
            </a:r>
            <a:endParaRPr lang="en-GB" sz="3200" noProof="0" dirty="0" smtClean="0">
              <a:solidFill>
                <a:schemeClr val="tx1"/>
              </a:solidFill>
            </a:endParaRPr>
          </a:p>
        </p:txBody>
      </p:sp>
      <p:sp>
        <p:nvSpPr>
          <p:cNvPr id="6147" name="Rectangle 3"/>
          <p:cNvSpPr>
            <a:spLocks noGrp="1" noChangeArrowheads="1"/>
          </p:cNvSpPr>
          <p:nvPr>
            <p:ph idx="1"/>
          </p:nvPr>
        </p:nvSpPr>
        <p:spPr>
          <a:xfrm>
            <a:off x="468313" y="2924175"/>
            <a:ext cx="8229600" cy="3241675"/>
          </a:xfrm>
        </p:spPr>
        <p:txBody>
          <a:bodyPr/>
          <a:lstStyle/>
          <a:p>
            <a:pPr eaLnBrk="1" hangingPunct="1">
              <a:lnSpc>
                <a:spcPct val="80000"/>
              </a:lnSpc>
              <a:spcBef>
                <a:spcPct val="40000"/>
              </a:spcBef>
              <a:spcAft>
                <a:spcPct val="40000"/>
              </a:spcAft>
            </a:pPr>
            <a:endParaRPr lang="en-GB" sz="400" noProof="0" dirty="0" smtClean="0"/>
          </a:p>
          <a:p>
            <a:pPr algn="ctr" eaLnBrk="1" hangingPunct="1"/>
            <a:endParaRPr lang="en-GB" sz="1600" b="1" noProof="0" dirty="0" smtClean="0"/>
          </a:p>
          <a:p>
            <a:pPr algn="ctr" eaLnBrk="1" hangingPunct="1"/>
            <a:r>
              <a:rPr lang="fr-CH" sz="3600" b="1" noProof="0" dirty="0" smtClean="0"/>
              <a:t>Union sociale pour l'habitat</a:t>
            </a:r>
            <a:endParaRPr lang="en-GB" sz="3600" b="1" noProof="0" dirty="0" smtClean="0"/>
          </a:p>
          <a:p>
            <a:pPr algn="ctr" eaLnBrk="1" hangingPunct="1"/>
            <a:r>
              <a:rPr lang="fr-CH" b="1" dirty="0" smtClean="0"/>
              <a:t>Journée professionnelle</a:t>
            </a:r>
          </a:p>
          <a:p>
            <a:pPr algn="ctr" eaLnBrk="1" hangingPunct="1"/>
            <a:r>
              <a:rPr lang="fr-CH" b="1" noProof="0" dirty="0" smtClean="0"/>
              <a:t>Paris, 12 décembre 2013</a:t>
            </a:r>
            <a:endParaRPr lang="en-GB" b="1" noProof="0" dirty="0" smtClean="0"/>
          </a:p>
          <a:p>
            <a:pPr algn="ctr" eaLnBrk="1" hangingPunct="1"/>
            <a:endParaRPr lang="en-GB" sz="2000" noProof="0" dirty="0" smtClean="0"/>
          </a:p>
          <a:p>
            <a:pPr algn="ctr" eaLnBrk="1" hangingPunct="1"/>
            <a:r>
              <a:rPr lang="de-CH" sz="2000" dirty="0" smtClean="0"/>
              <a:t>Nico Spiegel</a:t>
            </a:r>
            <a:endParaRPr lang="en-GB" sz="2000" noProof="0" dirty="0" smtClean="0"/>
          </a:p>
          <a:p>
            <a:pPr algn="ctr" eaLnBrk="1" hangingPunct="1"/>
            <a:r>
              <a:rPr lang="de-CH" sz="2000" dirty="0" err="1" smtClean="0"/>
              <a:t>Direction</a:t>
            </a:r>
            <a:r>
              <a:rPr lang="de-CH" sz="2000" dirty="0" smtClean="0"/>
              <a:t> </a:t>
            </a:r>
            <a:r>
              <a:rPr lang="de-CH" sz="2000" dirty="0" err="1" smtClean="0"/>
              <a:t>Générale</a:t>
            </a:r>
            <a:r>
              <a:rPr lang="de-CH" sz="2000" dirty="0" smtClean="0"/>
              <a:t> </a:t>
            </a:r>
            <a:r>
              <a:rPr lang="de-CH" sz="2000" dirty="0" err="1" smtClean="0"/>
              <a:t>Marché</a:t>
            </a:r>
            <a:r>
              <a:rPr lang="de-CH" sz="2000" dirty="0" smtClean="0"/>
              <a:t> Interieur et Services</a:t>
            </a:r>
            <a:endParaRPr lang="en-GB" sz="2000" noProof="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2800" noProof="0" dirty="0" smtClean="0"/>
              <a:t>Coopération "horizontale"</a:t>
            </a:r>
            <a:endParaRPr lang="fr-FR" sz="2800" noProof="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003084"/>
              </p:ext>
            </p:extLst>
          </p:nvPr>
        </p:nvGraphicFramePr>
        <p:xfrm>
          <a:off x="5364088" y="2780928"/>
          <a:ext cx="3322712" cy="2520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1636" y="2708920"/>
            <a:ext cx="4334420" cy="2462213"/>
          </a:xfrm>
          <a:prstGeom prst="rect">
            <a:avLst/>
          </a:prstGeom>
          <a:noFill/>
        </p:spPr>
        <p:txBody>
          <a:bodyPr wrap="square" rtlCol="0">
            <a:spAutoFit/>
          </a:bodyPr>
          <a:lstStyle/>
          <a:p>
            <a:pPr marL="285750" indent="-285750">
              <a:buFont typeface="Wingdings" panose="05000000000000000000" pitchFamily="2" charset="2"/>
              <a:buChar char="§"/>
            </a:pPr>
            <a:r>
              <a:rPr lang="fr-FR" sz="2200" b="1" dirty="0" smtClean="0">
                <a:latin typeface="+mn-lt"/>
              </a:rPr>
              <a:t>Coopération</a:t>
            </a:r>
            <a:r>
              <a:rPr lang="fr-FR" sz="2200" dirty="0" smtClean="0">
                <a:latin typeface="+mn-lt"/>
              </a:rPr>
              <a:t> pour l'exécution d'un </a:t>
            </a:r>
            <a:r>
              <a:rPr lang="fr-FR" sz="2200" b="1" dirty="0" smtClean="0">
                <a:latin typeface="+mn-lt"/>
              </a:rPr>
              <a:t>service public </a:t>
            </a:r>
            <a:r>
              <a:rPr lang="fr-FR" sz="2200" dirty="0" smtClean="0">
                <a:latin typeface="+mn-lt"/>
              </a:rPr>
              <a:t>visant des </a:t>
            </a:r>
            <a:r>
              <a:rPr lang="fr-FR" sz="2200" b="1" dirty="0" smtClean="0">
                <a:latin typeface="+mn-lt"/>
              </a:rPr>
              <a:t>objectifs communs</a:t>
            </a:r>
          </a:p>
          <a:p>
            <a:pPr marL="285750" indent="-285750">
              <a:buFont typeface="Wingdings" panose="05000000000000000000" pitchFamily="2" charset="2"/>
              <a:buChar char="§"/>
            </a:pPr>
            <a:r>
              <a:rPr lang="fr-FR" sz="2200" b="1" dirty="0" smtClean="0">
                <a:latin typeface="+mn-lt"/>
              </a:rPr>
              <a:t>Intérêt public </a:t>
            </a:r>
          </a:p>
          <a:p>
            <a:pPr marL="285750" indent="-285750">
              <a:buFont typeface="Wingdings" panose="05000000000000000000" pitchFamily="2" charset="2"/>
              <a:buChar char="§"/>
            </a:pPr>
            <a:r>
              <a:rPr lang="fr-FR" sz="2200" dirty="0" smtClean="0">
                <a:latin typeface="+mn-lt"/>
              </a:rPr>
              <a:t>Moins de </a:t>
            </a:r>
            <a:r>
              <a:rPr lang="fr-FR" sz="2200" b="1" dirty="0" smtClean="0">
                <a:latin typeface="+mn-lt"/>
              </a:rPr>
              <a:t>20%</a:t>
            </a:r>
            <a:r>
              <a:rPr lang="fr-FR" sz="2200" dirty="0" smtClean="0">
                <a:latin typeface="+mn-lt"/>
              </a:rPr>
              <a:t> d'activité sur le marché libre</a:t>
            </a:r>
            <a:endParaRPr lang="fr-FR" sz="2200" b="1" dirty="0">
              <a:latin typeface="+mn-lt"/>
            </a:endParaRPr>
          </a:p>
        </p:txBody>
      </p:sp>
    </p:spTree>
    <p:extLst>
      <p:ext uri="{BB962C8B-B14F-4D97-AF65-F5344CB8AC3E}">
        <p14:creationId xmlns:p14="http://schemas.microsoft.com/office/powerpoint/2010/main" val="305946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9900" y="1339850"/>
            <a:ext cx="8154988" cy="936625"/>
          </a:xfrm>
        </p:spPr>
        <p:txBody>
          <a:bodyPr/>
          <a:lstStyle/>
          <a:p>
            <a:pPr algn="ctr"/>
            <a:r>
              <a:rPr lang="en-GB" sz="2800" dirty="0" smtClean="0"/>
              <a:t>Pour plus </a:t>
            </a:r>
            <a:r>
              <a:rPr lang="en-GB" sz="2800" dirty="0" err="1" smtClean="0"/>
              <a:t>d'informations</a:t>
            </a:r>
            <a:r>
              <a:rPr lang="en-GB" sz="2800" dirty="0" smtClean="0"/>
              <a:t> </a:t>
            </a:r>
          </a:p>
        </p:txBody>
      </p:sp>
      <p:sp>
        <p:nvSpPr>
          <p:cNvPr id="3" name="Content Placeholder 2"/>
          <p:cNvSpPr>
            <a:spLocks noGrp="1"/>
          </p:cNvSpPr>
          <p:nvPr>
            <p:ph idx="1"/>
          </p:nvPr>
        </p:nvSpPr>
        <p:spPr>
          <a:xfrm>
            <a:off x="469900" y="2492375"/>
            <a:ext cx="8216900" cy="3529013"/>
          </a:xfrm>
        </p:spPr>
        <p:txBody>
          <a:bodyPr>
            <a:normAutofit fontScale="92500" lnSpcReduction="20000"/>
          </a:bodyPr>
          <a:lstStyle/>
          <a:p>
            <a:pPr marL="0" indent="0">
              <a:defRPr/>
            </a:pPr>
            <a:r>
              <a:rPr lang="fr-FR" noProof="0" dirty="0" smtClean="0"/>
              <a:t>Commission européenne, Marchés Publics:</a:t>
            </a:r>
          </a:p>
          <a:p>
            <a:pPr>
              <a:defRPr/>
            </a:pPr>
            <a:endParaRPr lang="fr-FR" noProof="0" dirty="0" smtClean="0"/>
          </a:p>
          <a:p>
            <a:pPr marL="0" indent="0">
              <a:defRPr/>
            </a:pPr>
            <a:r>
              <a:rPr lang="fr-FR" sz="1800" noProof="0" dirty="0" smtClean="0">
                <a:hlinkClick r:id="rId3"/>
              </a:rPr>
              <a:t>http://ec.europa.eu/internal_market/publicprocurement/index_en.htm</a:t>
            </a:r>
            <a:endParaRPr lang="fr-FR" sz="1800" noProof="0" dirty="0" smtClean="0"/>
          </a:p>
          <a:p>
            <a:pPr marL="0" indent="0">
              <a:defRPr/>
            </a:pPr>
            <a:endParaRPr lang="fr-FR" noProof="0" dirty="0" smtClean="0"/>
          </a:p>
          <a:p>
            <a:pPr marL="0" indent="0">
              <a:defRPr/>
            </a:pPr>
            <a:r>
              <a:rPr lang="fr-FR" dirty="0" smtClean="0"/>
              <a:t>Parlement européen, Comité Marché Intérieur (IMCO)</a:t>
            </a:r>
            <a:r>
              <a:rPr lang="fr-FR" noProof="0" dirty="0" smtClean="0"/>
              <a:t>:</a:t>
            </a:r>
          </a:p>
          <a:p>
            <a:pPr marL="0" indent="0">
              <a:defRPr/>
            </a:pPr>
            <a:endParaRPr lang="fr-FR" noProof="0" dirty="0" smtClean="0"/>
          </a:p>
          <a:p>
            <a:pPr marL="0" indent="0">
              <a:defRPr/>
            </a:pPr>
            <a:r>
              <a:rPr lang="fr-FR" sz="1800" noProof="0" dirty="0" smtClean="0">
                <a:hlinkClick r:id="rId4"/>
              </a:rPr>
              <a:t>http://www.europarl.europa.eu/committees/en/imco/home.html</a:t>
            </a:r>
            <a:endParaRPr lang="fr-FR" sz="1800" noProof="0" dirty="0" smtClean="0"/>
          </a:p>
          <a:p>
            <a:pPr marL="0" indent="0">
              <a:defRPr/>
            </a:pPr>
            <a:endParaRPr lang="fr-FR" sz="1800" noProof="0" dirty="0" smtClean="0"/>
          </a:p>
          <a:p>
            <a:pPr marL="0" indent="0">
              <a:defRPr/>
            </a:pPr>
            <a:r>
              <a:rPr lang="fr-FR" sz="1800" noProof="0" dirty="0" smtClean="0"/>
              <a:t>Registre Public du Conseil (Recherche par mots clés "public </a:t>
            </a:r>
            <a:r>
              <a:rPr lang="fr-FR" sz="1800" noProof="0" dirty="0" err="1" smtClean="0"/>
              <a:t>procurement</a:t>
            </a:r>
            <a:r>
              <a:rPr lang="fr-FR" sz="1800" noProof="0" dirty="0" smtClean="0"/>
              <a:t>" or "public </a:t>
            </a:r>
            <a:r>
              <a:rPr lang="fr-FR" sz="1800" noProof="0" dirty="0" err="1" smtClean="0"/>
              <a:t>contracts</a:t>
            </a:r>
            <a:r>
              <a:rPr lang="fr-FR" sz="1800" noProof="0" dirty="0" smtClean="0"/>
              <a:t>")</a:t>
            </a:r>
          </a:p>
          <a:p>
            <a:pPr marL="0" indent="0">
              <a:defRPr/>
            </a:pPr>
            <a:endParaRPr lang="fr-FR" sz="1800" noProof="0" dirty="0" smtClean="0"/>
          </a:p>
          <a:p>
            <a:pPr marL="0" indent="0">
              <a:defRPr/>
            </a:pPr>
            <a:r>
              <a:rPr lang="fr-FR" sz="1800" noProof="0" dirty="0" smtClean="0">
                <a:hlinkClick r:id="rId5"/>
              </a:rPr>
              <a:t>http://www.consilium.europa.eu/documents/access-to-council-documents-public-register?lang=en</a:t>
            </a:r>
            <a:endParaRPr lang="fr-FR" sz="1800" noProof="0" dirty="0" smtClean="0"/>
          </a:p>
          <a:p>
            <a:pPr marL="0" indent="0">
              <a:defRPr/>
            </a:pPr>
            <a:endParaRPr lang="en-GB" sz="1800" noProof="0" dirty="0" smtClean="0"/>
          </a:p>
          <a:p>
            <a:pPr marL="0" indent="0">
              <a:defRPr/>
            </a:pPr>
            <a:endParaRPr lang="en-GB" sz="1800" noProof="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9900" y="1339850"/>
            <a:ext cx="8154988" cy="936625"/>
          </a:xfrm>
        </p:spPr>
        <p:txBody>
          <a:bodyPr/>
          <a:lstStyle/>
          <a:p>
            <a:pPr algn="ctr"/>
            <a:r>
              <a:rPr lang="fr-BE" sz="2800" dirty="0" smtClean="0"/>
              <a:t>Les textes provisoires des nouvelles directives</a:t>
            </a:r>
            <a:endParaRPr lang="en-GB" sz="2800" noProof="0" dirty="0" smtClean="0"/>
          </a:p>
        </p:txBody>
      </p:sp>
      <p:sp>
        <p:nvSpPr>
          <p:cNvPr id="25603" name="Content Placeholder 2"/>
          <p:cNvSpPr>
            <a:spLocks noGrp="1"/>
          </p:cNvSpPr>
          <p:nvPr>
            <p:ph idx="1"/>
          </p:nvPr>
        </p:nvSpPr>
        <p:spPr>
          <a:xfrm>
            <a:off x="469900" y="2492375"/>
            <a:ext cx="8216900" cy="3529013"/>
          </a:xfrm>
        </p:spPr>
        <p:txBody>
          <a:bodyPr/>
          <a:lstStyle/>
          <a:p>
            <a:pPr marL="0" indent="0"/>
            <a:r>
              <a:rPr lang="en-GB" u="sng" noProof="0" dirty="0" smtClean="0">
                <a:hlinkClick r:id="rId3"/>
              </a:rPr>
              <a:t>http://www.europarl.europa.eu/committees/en/imco/subject-files.html?id=20120214CDT38033#menuzone</a:t>
            </a:r>
            <a:endParaRPr lang="en-GB" u="sng" noProof="0" dirty="0" smtClean="0"/>
          </a:p>
          <a:p>
            <a:pPr marL="0" indent="0"/>
            <a:endParaRPr lang="en-GB" u="sng" noProof="0" dirty="0" smtClean="0"/>
          </a:p>
          <a:p>
            <a:pPr marL="0" indent="0"/>
            <a:r>
              <a:rPr lang="en-GB" i="0" dirty="0" smtClean="0"/>
              <a:t>Directive </a:t>
            </a:r>
            <a:r>
              <a:rPr lang="en-GB" i="0" dirty="0" err="1" smtClean="0"/>
              <a:t>sur</a:t>
            </a:r>
            <a:r>
              <a:rPr lang="en-GB" i="0" dirty="0" smtClean="0"/>
              <a:t> les </a:t>
            </a:r>
            <a:r>
              <a:rPr lang="en-GB" i="0" dirty="0" err="1" smtClean="0"/>
              <a:t>marchés</a:t>
            </a:r>
            <a:r>
              <a:rPr lang="en-GB" i="0" dirty="0" smtClean="0"/>
              <a:t> publics (</a:t>
            </a:r>
            <a:r>
              <a:rPr lang="en-GB" i="0" dirty="0" err="1" smtClean="0"/>
              <a:t>dite</a:t>
            </a:r>
            <a:r>
              <a:rPr lang="en-GB" i="0" dirty="0" smtClean="0"/>
              <a:t> "</a:t>
            </a:r>
            <a:r>
              <a:rPr lang="en-GB" i="0" dirty="0" err="1" smtClean="0"/>
              <a:t>classique</a:t>
            </a:r>
            <a:r>
              <a:rPr lang="en-GB" i="0" dirty="0" smtClean="0"/>
              <a:t>")</a:t>
            </a:r>
            <a:endParaRPr lang="en-GB" i="0" noProof="0" dirty="0" smtClean="0"/>
          </a:p>
          <a:p>
            <a:pPr marL="0" indent="0"/>
            <a:r>
              <a:rPr lang="en-GB" u="sng" noProof="0" dirty="0" smtClean="0">
                <a:hlinkClick r:id="rId4"/>
              </a:rPr>
              <a:t>http://www.europarl.europa.eu/document/activities/cont/201309/20130902ATT70643/20130902ATT70643EN.pdf</a:t>
            </a:r>
            <a:endParaRPr lang="en-GB" i="0" noProof="0" dirty="0" smtClean="0"/>
          </a:p>
          <a:p>
            <a:pPr marL="0" indent="0"/>
            <a:r>
              <a:rPr lang="fr-BE" i="0" noProof="0" dirty="0" smtClean="0"/>
              <a:t>Directive sur les marchés publics dans les secteurs spécifiques (dite "utilities")</a:t>
            </a:r>
            <a:endParaRPr lang="en-GB" i="0" noProof="0" dirty="0" smtClean="0"/>
          </a:p>
          <a:p>
            <a:pPr marL="0" indent="0"/>
            <a:r>
              <a:rPr lang="en-GB" u="sng" noProof="0" dirty="0" smtClean="0">
                <a:hlinkClick r:id="rId5"/>
              </a:rPr>
              <a:t>http://www.europarl.europa.eu/document/activities/cont/201309/20130902ATT70647/20130902ATT70647EN.pdf</a:t>
            </a:r>
            <a:endParaRPr lang="en-GB" i="0" noProof="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936" y="3756537"/>
            <a:ext cx="4608512" cy="3101463"/>
          </a:xfrm>
          <a:prstGeom prst="rect">
            <a:avLst/>
          </a:prstGeom>
        </p:spPr>
      </p:pic>
      <p:sp>
        <p:nvSpPr>
          <p:cNvPr id="26627" name="Content Placeholder 2"/>
          <p:cNvSpPr>
            <a:spLocks noGrp="1"/>
          </p:cNvSpPr>
          <p:nvPr>
            <p:ph idx="1"/>
          </p:nvPr>
        </p:nvSpPr>
        <p:spPr>
          <a:xfrm>
            <a:off x="396924" y="1277978"/>
            <a:ext cx="8216900" cy="3529013"/>
          </a:xfrm>
        </p:spPr>
        <p:txBody>
          <a:bodyPr/>
          <a:lstStyle/>
          <a:p>
            <a:pPr defTabSz="915988" eaLnBrk="1" hangingPunct="1">
              <a:lnSpc>
                <a:spcPct val="80000"/>
              </a:lnSpc>
            </a:pPr>
            <a:endParaRPr lang="en-GB" sz="2400" noProof="0" dirty="0" smtClean="0"/>
          </a:p>
          <a:p>
            <a:pPr defTabSz="915988" eaLnBrk="1" hangingPunct="1">
              <a:lnSpc>
                <a:spcPct val="80000"/>
              </a:lnSpc>
            </a:pPr>
            <a:r>
              <a:rPr lang="en-GB" sz="2400" noProof="0" dirty="0" smtClean="0"/>
              <a:t>Nico Spiegel</a:t>
            </a:r>
          </a:p>
          <a:p>
            <a:pPr defTabSz="915988" eaLnBrk="1" hangingPunct="1">
              <a:lnSpc>
                <a:spcPct val="80000"/>
              </a:lnSpc>
            </a:pPr>
            <a:r>
              <a:rPr lang="en-GB" sz="2400" noProof="0" dirty="0" smtClean="0"/>
              <a:t>European Commission</a:t>
            </a:r>
          </a:p>
          <a:p>
            <a:pPr defTabSz="915988" eaLnBrk="1" hangingPunct="1">
              <a:lnSpc>
                <a:spcPct val="80000"/>
              </a:lnSpc>
            </a:pPr>
            <a:r>
              <a:rPr lang="en-GB" sz="2400" dirty="0" smtClean="0"/>
              <a:t>DG Internal Market and Services</a:t>
            </a:r>
            <a:endParaRPr lang="en-GB" sz="2400" noProof="0" dirty="0" smtClean="0"/>
          </a:p>
          <a:p>
            <a:pPr defTabSz="915988" eaLnBrk="1" hangingPunct="1">
              <a:lnSpc>
                <a:spcPct val="80000"/>
              </a:lnSpc>
            </a:pPr>
            <a:r>
              <a:rPr lang="en-GB" sz="2400" noProof="0" dirty="0" smtClean="0"/>
              <a:t>Directorate C: Public procurement, Unit C 3</a:t>
            </a:r>
          </a:p>
          <a:p>
            <a:pPr defTabSz="915988" eaLnBrk="1" hangingPunct="1">
              <a:lnSpc>
                <a:spcPct val="80000"/>
              </a:lnSpc>
            </a:pPr>
            <a:endParaRPr lang="en-GB" sz="2400" b="1" noProof="0" dirty="0" smtClean="0">
              <a:solidFill>
                <a:srgbClr val="003300"/>
              </a:solidFill>
            </a:endParaRPr>
          </a:p>
          <a:p>
            <a:pPr defTabSz="915988" eaLnBrk="1" hangingPunct="1">
              <a:lnSpc>
                <a:spcPct val="80000"/>
              </a:lnSpc>
            </a:pPr>
            <a:r>
              <a:rPr lang="en-GB" sz="1800" noProof="0" dirty="0" smtClean="0">
                <a:solidFill>
                  <a:schemeClr val="bg2"/>
                </a:solidFill>
                <a:hlinkClick r:id="rId4"/>
              </a:rPr>
              <a:t>http://ec.europa.eu/internal_market/publicprocurement/index_en.htm</a:t>
            </a:r>
            <a:endParaRPr lang="en-GB" sz="1800" noProof="0" dirty="0" smtClean="0">
              <a:solidFill>
                <a:schemeClr val="bg2"/>
              </a:solidFill>
            </a:endParaRPr>
          </a:p>
          <a:p>
            <a:pPr defTabSz="915988" eaLnBrk="1" hangingPunct="1">
              <a:lnSpc>
                <a:spcPct val="80000"/>
              </a:lnSpc>
            </a:pPr>
            <a:endParaRPr lang="en-GB" sz="2400" noProof="0" dirty="0" smtClean="0">
              <a:solidFill>
                <a:schemeClr val="bg2"/>
              </a:solidFill>
            </a:endParaRPr>
          </a:p>
          <a:p>
            <a:pPr defTabSz="915988" eaLnBrk="1" hangingPunct="1"/>
            <a:r>
              <a:rPr lang="en-GB" noProof="0" dirty="0" smtClean="0"/>
              <a:t>E-Mail: Nico.Spiegel@ec.europa.eu</a:t>
            </a:r>
          </a:p>
        </p:txBody>
      </p:sp>
      <p:sp>
        <p:nvSpPr>
          <p:cNvPr id="26628" name="Date Placeholder 3"/>
          <p:cNvSpPr>
            <a:spLocks noGrp="1"/>
          </p:cNvSpPr>
          <p:nvPr>
            <p:ph type="dt" sz="quarter" idx="10"/>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ED7380-373A-42CE-B49B-4705357C1DBD}" type="datetime1">
              <a:rPr lang="en-GB" smtClean="0"/>
              <a:pPr eaLnBrk="1" hangingPunct="1"/>
              <a:t>11/12/2013</a:t>
            </a:fld>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19872" y="2636912"/>
            <a:ext cx="5359400" cy="3606800"/>
          </a:xfrm>
        </p:spPr>
      </p:pic>
      <p:sp>
        <p:nvSpPr>
          <p:cNvPr id="7" name="TextBox 6"/>
          <p:cNvSpPr txBox="1"/>
          <p:nvPr/>
        </p:nvSpPr>
        <p:spPr>
          <a:xfrm>
            <a:off x="1115616" y="2020198"/>
            <a:ext cx="6624736" cy="584775"/>
          </a:xfrm>
          <a:prstGeom prst="rect">
            <a:avLst/>
          </a:prstGeom>
          <a:noFill/>
        </p:spPr>
        <p:txBody>
          <a:bodyPr wrap="square" rtlCol="0">
            <a:spAutoFit/>
          </a:bodyPr>
          <a:lstStyle/>
          <a:p>
            <a:r>
              <a:rPr lang="fr-FR" sz="3200" dirty="0" smtClean="0">
                <a:latin typeface="+mj-lt"/>
              </a:rPr>
              <a:t>L'adoption pas à pas...</a:t>
            </a:r>
            <a:endParaRPr lang="fr-FR" sz="3200" dirty="0">
              <a:latin typeface="+mj-lt"/>
            </a:endParaRPr>
          </a:p>
        </p:txBody>
      </p:sp>
    </p:spTree>
    <p:extLst>
      <p:ext uri="{BB962C8B-B14F-4D97-AF65-F5344CB8AC3E}">
        <p14:creationId xmlns:p14="http://schemas.microsoft.com/office/powerpoint/2010/main" val="2740631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2800" dirty="0" smtClean="0"/>
              <a:t>Ce qui reste à faire</a:t>
            </a:r>
            <a:endParaRPr lang="en-GB"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7904" y="2564904"/>
            <a:ext cx="5243815" cy="3529013"/>
          </a:xfrm>
        </p:spPr>
      </p:pic>
      <p:sp>
        <p:nvSpPr>
          <p:cNvPr id="5" name="TextBox 4"/>
          <p:cNvSpPr txBox="1"/>
          <p:nvPr/>
        </p:nvSpPr>
        <p:spPr>
          <a:xfrm>
            <a:off x="467544" y="2996952"/>
            <a:ext cx="7228517" cy="2462213"/>
          </a:xfrm>
          <a:prstGeom prst="rect">
            <a:avLst/>
          </a:prstGeom>
          <a:noFill/>
        </p:spPr>
        <p:txBody>
          <a:bodyPr wrap="none" rtlCol="0">
            <a:spAutoFit/>
          </a:bodyPr>
          <a:lstStyle/>
          <a:p>
            <a:r>
              <a:rPr lang="fr-FR" sz="2200" i="1" dirty="0" smtClean="0">
                <a:latin typeface="+mn-lt"/>
              </a:rPr>
              <a:t>Janvier 2014</a:t>
            </a:r>
          </a:p>
          <a:p>
            <a:r>
              <a:rPr lang="fr-FR" sz="2200" dirty="0" smtClean="0">
                <a:latin typeface="+mn-lt"/>
              </a:rPr>
              <a:t>Adoption officielle des Directives par le Parlement</a:t>
            </a:r>
          </a:p>
          <a:p>
            <a:r>
              <a:rPr lang="fr-FR" sz="2200" dirty="0" smtClean="0">
                <a:latin typeface="+mn-lt"/>
              </a:rPr>
              <a:t>Européen et le Conseil</a:t>
            </a:r>
          </a:p>
          <a:p>
            <a:endParaRPr lang="fr-FR" sz="2200" dirty="0" smtClean="0">
              <a:latin typeface="+mn-lt"/>
            </a:endParaRPr>
          </a:p>
          <a:p>
            <a:r>
              <a:rPr lang="fr-FR" sz="2200" i="1" dirty="0" smtClean="0">
                <a:latin typeface="+mn-lt"/>
              </a:rPr>
              <a:t>Février 2014</a:t>
            </a:r>
          </a:p>
          <a:p>
            <a:r>
              <a:rPr lang="fr-FR" sz="2200" dirty="0" smtClean="0">
                <a:latin typeface="+mn-lt"/>
              </a:rPr>
              <a:t>Publication au JOUE – début de </a:t>
            </a:r>
          </a:p>
          <a:p>
            <a:r>
              <a:rPr lang="fr-FR" sz="2200" dirty="0" smtClean="0">
                <a:latin typeface="+mn-lt"/>
              </a:rPr>
              <a:t>la période de transposition</a:t>
            </a:r>
          </a:p>
        </p:txBody>
      </p:sp>
    </p:spTree>
    <p:extLst>
      <p:ext uri="{BB962C8B-B14F-4D97-AF65-F5344CB8AC3E}">
        <p14:creationId xmlns:p14="http://schemas.microsoft.com/office/powerpoint/2010/main" val="25353351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BE" sz="2800" dirty="0" smtClean="0"/>
              <a:t>Coopération public-public</a:t>
            </a:r>
            <a:endParaRPr lang="en-GB"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2492896"/>
            <a:ext cx="4705350" cy="3529013"/>
          </a:xfrm>
        </p:spPr>
      </p:pic>
      <p:sp>
        <p:nvSpPr>
          <p:cNvPr id="5" name="TextBox 4"/>
          <p:cNvSpPr txBox="1"/>
          <p:nvPr/>
        </p:nvSpPr>
        <p:spPr>
          <a:xfrm>
            <a:off x="4687788" y="4863063"/>
            <a:ext cx="3425091" cy="1446550"/>
          </a:xfrm>
          <a:prstGeom prst="rect">
            <a:avLst/>
          </a:prstGeom>
          <a:noFill/>
        </p:spPr>
        <p:txBody>
          <a:bodyPr wrap="square" rtlCol="0">
            <a:spAutoFit/>
          </a:bodyPr>
          <a:lstStyle/>
          <a:p>
            <a:pPr algn="r"/>
            <a:r>
              <a:rPr lang="en-GB" sz="2200" dirty="0" smtClean="0">
                <a:latin typeface="+mn-lt"/>
              </a:rPr>
              <a:t>... codification de la jurisprudence de la CJUE</a:t>
            </a:r>
            <a:br>
              <a:rPr lang="en-GB" sz="2200" dirty="0" smtClean="0">
                <a:latin typeface="+mn-lt"/>
              </a:rPr>
            </a:br>
            <a:endParaRPr lang="en-GB" sz="2200" dirty="0" smtClean="0">
              <a:latin typeface="+mn-lt"/>
            </a:endParaRPr>
          </a:p>
        </p:txBody>
      </p:sp>
    </p:spTree>
    <p:extLst>
      <p:ext uri="{BB962C8B-B14F-4D97-AF65-F5344CB8AC3E}">
        <p14:creationId xmlns:p14="http://schemas.microsoft.com/office/powerpoint/2010/main" val="156738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212572"/>
            <a:ext cx="7056784" cy="5645428"/>
          </a:xfrm>
        </p:spPr>
      </p:pic>
      <p:sp>
        <p:nvSpPr>
          <p:cNvPr id="5" name="TextBox 4"/>
          <p:cNvSpPr txBox="1"/>
          <p:nvPr/>
        </p:nvSpPr>
        <p:spPr>
          <a:xfrm>
            <a:off x="4355976" y="2278152"/>
            <a:ext cx="3393878" cy="523220"/>
          </a:xfrm>
          <a:prstGeom prst="rect">
            <a:avLst/>
          </a:prstGeom>
          <a:noFill/>
        </p:spPr>
        <p:txBody>
          <a:bodyPr wrap="none" rtlCol="0">
            <a:spAutoFit/>
          </a:bodyPr>
          <a:lstStyle/>
          <a:p>
            <a:r>
              <a:rPr lang="fr-CH" sz="2800" dirty="0" smtClean="0">
                <a:latin typeface="+mj-lt"/>
              </a:rPr>
              <a:t>Contrôle </a:t>
            </a:r>
            <a:r>
              <a:rPr lang="fr-CH" sz="2800" i="1" dirty="0" smtClean="0">
                <a:latin typeface="+mj-lt"/>
              </a:rPr>
              <a:t>in-house</a:t>
            </a:r>
            <a:endParaRPr lang="en-GB" sz="2800" dirty="0">
              <a:latin typeface="+mj-lt"/>
            </a:endParaRPr>
          </a:p>
        </p:txBody>
      </p:sp>
    </p:spTree>
    <p:extLst>
      <p:ext uri="{BB962C8B-B14F-4D97-AF65-F5344CB8AC3E}">
        <p14:creationId xmlns:p14="http://schemas.microsoft.com/office/powerpoint/2010/main" val="2291659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9900" y="1339850"/>
            <a:ext cx="8154988" cy="936625"/>
          </a:xfrm>
        </p:spPr>
        <p:txBody>
          <a:bodyPr/>
          <a:lstStyle/>
          <a:p>
            <a:pPr algn="ctr"/>
            <a:r>
              <a:rPr lang="fr-FR" sz="2800" noProof="0" dirty="0" smtClean="0"/>
              <a:t>In-House </a:t>
            </a:r>
            <a:r>
              <a:rPr lang="fr-FR" sz="2800" dirty="0" smtClean="0"/>
              <a:t>- </a:t>
            </a:r>
            <a:r>
              <a:rPr lang="fr-FR" sz="2800" noProof="0" dirty="0" smtClean="0"/>
              <a:t>contrôle unique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829577034"/>
              </p:ext>
            </p:extLst>
          </p:nvPr>
        </p:nvGraphicFramePr>
        <p:xfrm>
          <a:off x="5724128" y="2782154"/>
          <a:ext cx="2890664" cy="280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03536" y="2420888"/>
            <a:ext cx="4536504" cy="3477875"/>
          </a:xfrm>
          <a:prstGeom prst="rect">
            <a:avLst/>
          </a:prstGeom>
          <a:noFill/>
        </p:spPr>
        <p:txBody>
          <a:bodyPr wrap="square" rtlCol="0">
            <a:spAutoFit/>
          </a:bodyPr>
          <a:lstStyle/>
          <a:p>
            <a:pPr marL="342900" indent="-342900">
              <a:buFont typeface="Wingdings" panose="05000000000000000000" pitchFamily="2" charset="2"/>
              <a:buChar char="§"/>
            </a:pPr>
            <a:r>
              <a:rPr lang="fr-FR" sz="2200" dirty="0" smtClean="0">
                <a:latin typeface="+mn-lt"/>
              </a:rPr>
              <a:t>Contrôle</a:t>
            </a:r>
          </a:p>
          <a:p>
            <a:pPr marL="342900" indent="-342900">
              <a:buFont typeface="Wingdings" panose="05000000000000000000" pitchFamily="2" charset="2"/>
              <a:buChar char="§"/>
            </a:pPr>
            <a:r>
              <a:rPr lang="fr-FR" sz="2200" dirty="0" smtClean="0">
                <a:latin typeface="+mn-lt"/>
              </a:rPr>
              <a:t>Activité: minimum  80% avec l'autorité exerçant le contrôle</a:t>
            </a:r>
          </a:p>
          <a:p>
            <a:pPr marL="342900" indent="-342900">
              <a:buFont typeface="Wingdings" panose="05000000000000000000" pitchFamily="2" charset="2"/>
              <a:buChar char="§"/>
            </a:pPr>
            <a:r>
              <a:rPr lang="fr-FR" sz="2200" dirty="0" smtClean="0">
                <a:latin typeface="+mn-lt"/>
              </a:rPr>
              <a:t>Pas de participation privée </a:t>
            </a:r>
            <a:r>
              <a:rPr lang="fr-FR" sz="2200" b="1" dirty="0" smtClean="0">
                <a:latin typeface="+mn-lt"/>
              </a:rPr>
              <a:t>directe</a:t>
            </a:r>
            <a:r>
              <a:rPr lang="fr-FR" sz="2200" dirty="0" smtClean="0">
                <a:latin typeface="+mn-lt"/>
              </a:rPr>
              <a:t> au capital </a:t>
            </a:r>
          </a:p>
          <a:p>
            <a:pPr marL="342900" indent="-342900">
              <a:buFont typeface="Wingdings" panose="05000000000000000000" pitchFamily="2" charset="2"/>
              <a:buChar char="§"/>
            </a:pPr>
            <a:r>
              <a:rPr lang="fr-FR" sz="2200" b="1" dirty="0" smtClean="0">
                <a:latin typeface="+mn-lt"/>
              </a:rPr>
              <a:t>Exception:</a:t>
            </a:r>
            <a:r>
              <a:rPr lang="fr-FR" sz="2200" dirty="0" smtClean="0">
                <a:latin typeface="+mn-lt"/>
              </a:rPr>
              <a:t> </a:t>
            </a:r>
          </a:p>
          <a:p>
            <a:pPr marL="742950" lvl="1" indent="-285750">
              <a:buFont typeface="Arial" panose="020B0604020202020204" pitchFamily="34" charset="0"/>
              <a:buChar char="•"/>
            </a:pPr>
            <a:r>
              <a:rPr lang="fr-FR" sz="2200" dirty="0" smtClean="0">
                <a:latin typeface="+mn-lt"/>
              </a:rPr>
              <a:t>Si requise par loi et</a:t>
            </a:r>
          </a:p>
          <a:p>
            <a:pPr marL="742950" lvl="1" indent="-285750">
              <a:buFont typeface="Arial" panose="020B0604020202020204" pitchFamily="34" charset="0"/>
              <a:buChar char="•"/>
            </a:pPr>
            <a:r>
              <a:rPr lang="fr-FR" sz="2200" dirty="0" smtClean="0">
                <a:latin typeface="+mn-lt"/>
              </a:rPr>
              <a:t>Si pas de contrôle et pas de droit de blocage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412776"/>
            <a:ext cx="7956502" cy="5310590"/>
          </a:xfrm>
        </p:spPr>
      </p:pic>
      <p:sp>
        <p:nvSpPr>
          <p:cNvPr id="5" name="TextBox 4"/>
          <p:cNvSpPr txBox="1"/>
          <p:nvPr/>
        </p:nvSpPr>
        <p:spPr>
          <a:xfrm>
            <a:off x="4139952" y="2127642"/>
            <a:ext cx="4150367" cy="523220"/>
          </a:xfrm>
          <a:prstGeom prst="rect">
            <a:avLst/>
          </a:prstGeom>
          <a:noFill/>
        </p:spPr>
        <p:txBody>
          <a:bodyPr wrap="none" rtlCol="0">
            <a:spAutoFit/>
          </a:bodyPr>
          <a:lstStyle/>
          <a:p>
            <a:r>
              <a:rPr lang="fr-CH" sz="2800" dirty="0" smtClean="0">
                <a:latin typeface="+mj-lt"/>
              </a:rPr>
              <a:t>Hypothèses atypiques</a:t>
            </a:r>
            <a:endParaRPr lang="en-GB" sz="2800" dirty="0">
              <a:latin typeface="+mj-lt"/>
            </a:endParaRPr>
          </a:p>
        </p:txBody>
      </p:sp>
      <p:sp>
        <p:nvSpPr>
          <p:cNvPr id="6" name="TextBox 5"/>
          <p:cNvSpPr txBox="1"/>
          <p:nvPr/>
        </p:nvSpPr>
        <p:spPr>
          <a:xfrm>
            <a:off x="743124" y="5076676"/>
            <a:ext cx="4669868" cy="769441"/>
          </a:xfrm>
          <a:prstGeom prst="rect">
            <a:avLst/>
          </a:prstGeom>
          <a:noFill/>
        </p:spPr>
        <p:txBody>
          <a:bodyPr wrap="none" rtlCol="0">
            <a:spAutoFit/>
          </a:bodyPr>
          <a:lstStyle/>
          <a:p>
            <a:r>
              <a:rPr lang="fr-CH" sz="2200" i="1" dirty="0" smtClean="0">
                <a:solidFill>
                  <a:schemeClr val="bg1"/>
                </a:solidFill>
                <a:latin typeface="+mn-lt"/>
              </a:rPr>
              <a:t>In-house </a:t>
            </a:r>
            <a:r>
              <a:rPr lang="fr-CH" sz="2200" dirty="0" smtClean="0">
                <a:solidFill>
                  <a:schemeClr val="bg1"/>
                </a:solidFill>
                <a:latin typeface="+mn-lt"/>
              </a:rPr>
              <a:t>inversé</a:t>
            </a:r>
            <a:endParaRPr lang="fr-CH" sz="2200" i="1" dirty="0" smtClean="0">
              <a:solidFill>
                <a:schemeClr val="bg1"/>
              </a:solidFill>
              <a:latin typeface="+mn-lt"/>
            </a:endParaRPr>
          </a:p>
          <a:p>
            <a:r>
              <a:rPr lang="fr-CH" sz="2200" dirty="0" smtClean="0">
                <a:solidFill>
                  <a:schemeClr val="bg1"/>
                </a:solidFill>
                <a:latin typeface="+mn-lt"/>
              </a:rPr>
              <a:t>Marché entre entités contrôlées</a:t>
            </a:r>
            <a:endParaRPr lang="en-GB" sz="2200" dirty="0">
              <a:solidFill>
                <a:schemeClr val="bg1"/>
              </a:solidFill>
              <a:latin typeface="+mn-lt"/>
            </a:endParaRPr>
          </a:p>
        </p:txBody>
      </p:sp>
    </p:spTree>
    <p:extLst>
      <p:ext uri="{BB962C8B-B14F-4D97-AF65-F5344CB8AC3E}">
        <p14:creationId xmlns:p14="http://schemas.microsoft.com/office/powerpoint/2010/main" val="290685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268760"/>
            <a:ext cx="8155550" cy="936625"/>
          </a:xfrm>
        </p:spPr>
        <p:txBody>
          <a:bodyPr/>
          <a:lstStyle/>
          <a:p>
            <a:pPr algn="ctr"/>
            <a:r>
              <a:rPr lang="fr-FR" sz="2800" dirty="0" smtClean="0"/>
              <a:t>In-House – contrôle conjoint</a:t>
            </a:r>
            <a:endParaRPr lang="fr-FR"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0730394"/>
              </p:ext>
            </p:extLst>
          </p:nvPr>
        </p:nvGraphicFramePr>
        <p:xfrm>
          <a:off x="5220072" y="2780928"/>
          <a:ext cx="3538736" cy="2592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70496" y="2891284"/>
            <a:ext cx="3960440" cy="1785104"/>
          </a:xfrm>
          <a:prstGeom prst="rect">
            <a:avLst/>
          </a:prstGeom>
          <a:noFill/>
        </p:spPr>
        <p:txBody>
          <a:bodyPr wrap="square" rtlCol="0">
            <a:spAutoFit/>
          </a:bodyPr>
          <a:lstStyle/>
          <a:p>
            <a:pPr marL="342900" indent="-342900">
              <a:buFont typeface="Wingdings" panose="05000000000000000000" pitchFamily="2" charset="2"/>
              <a:buChar char="§"/>
            </a:pPr>
            <a:r>
              <a:rPr lang="fr-FR" sz="2200" dirty="0" smtClean="0">
                <a:latin typeface="+mn-lt"/>
              </a:rPr>
              <a:t>Contrôle conjoint</a:t>
            </a:r>
          </a:p>
          <a:p>
            <a:pPr marL="342900" indent="-342900">
              <a:buFont typeface="Wingdings" panose="05000000000000000000" pitchFamily="2" charset="2"/>
              <a:buChar char="§"/>
            </a:pPr>
            <a:r>
              <a:rPr lang="fr-FR" sz="2200" dirty="0" smtClean="0">
                <a:latin typeface="+mn-lt"/>
              </a:rPr>
              <a:t>Composition des </a:t>
            </a:r>
            <a:r>
              <a:rPr lang="fr-FR" sz="2200" b="1" dirty="0" smtClean="0">
                <a:latin typeface="+mn-lt"/>
              </a:rPr>
              <a:t>organes de décision</a:t>
            </a:r>
          </a:p>
          <a:p>
            <a:pPr marL="342900" indent="-342900">
              <a:buFont typeface="Wingdings" panose="05000000000000000000" pitchFamily="2" charset="2"/>
              <a:buChar char="§"/>
            </a:pPr>
            <a:r>
              <a:rPr lang="fr-FR" sz="2200" dirty="0" smtClean="0">
                <a:latin typeface="+mn-lt"/>
              </a:rPr>
              <a:t>Pas </a:t>
            </a:r>
            <a:r>
              <a:rPr lang="fr-FR" sz="2200" b="1" dirty="0" smtClean="0">
                <a:latin typeface="+mn-lt"/>
              </a:rPr>
              <a:t>d'intérêts conflictuels</a:t>
            </a:r>
          </a:p>
        </p:txBody>
      </p:sp>
    </p:spTree>
    <p:extLst>
      <p:ext uri="{BB962C8B-B14F-4D97-AF65-F5344CB8AC3E}">
        <p14:creationId xmlns:p14="http://schemas.microsoft.com/office/powerpoint/2010/main" val="1337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813" b="16790"/>
          <a:stretch/>
        </p:blipFill>
        <p:spPr>
          <a:xfrm>
            <a:off x="467544" y="1129866"/>
            <a:ext cx="8136903" cy="5728134"/>
          </a:xfrm>
        </p:spPr>
      </p:pic>
      <p:sp>
        <p:nvSpPr>
          <p:cNvPr id="6" name="TextBox 5"/>
          <p:cNvSpPr txBox="1"/>
          <p:nvPr/>
        </p:nvSpPr>
        <p:spPr>
          <a:xfrm>
            <a:off x="3419872" y="3499336"/>
            <a:ext cx="2356864" cy="523220"/>
          </a:xfrm>
          <a:prstGeom prst="rect">
            <a:avLst/>
          </a:prstGeom>
          <a:noFill/>
        </p:spPr>
        <p:txBody>
          <a:bodyPr wrap="none" rtlCol="0">
            <a:spAutoFit/>
          </a:bodyPr>
          <a:lstStyle/>
          <a:p>
            <a:r>
              <a:rPr lang="fr-CH" sz="2800" dirty="0" smtClean="0">
                <a:latin typeface="+mj-lt"/>
              </a:rPr>
              <a:t>Coopération</a:t>
            </a:r>
            <a:endParaRPr lang="en-GB" sz="2800" dirty="0">
              <a:latin typeface="+mj-lt"/>
            </a:endParaRPr>
          </a:p>
        </p:txBody>
      </p:sp>
    </p:spTree>
    <p:extLst>
      <p:ext uri="{BB962C8B-B14F-4D97-AF65-F5344CB8AC3E}">
        <p14:creationId xmlns:p14="http://schemas.microsoft.com/office/powerpoint/2010/main" val="4017467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
  <a:themeElements>
    <a:clrScheme name="Templa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_MARK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Template>
  <TotalTime>9661</TotalTime>
  <Words>774</Words>
  <Application>Microsoft Office PowerPoint</Application>
  <PresentationFormat>On-screen Show (4:3)</PresentationFormat>
  <Paragraphs>122</Paragraphs>
  <Slides>13</Slides>
  <Notes>11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Template_EN</vt:lpstr>
      <vt:lpstr>EN_MARKT</vt:lpstr>
      <vt:lpstr>Coopération entre organismes d'HLM La nouvelle donne juridique</vt:lpstr>
      <vt:lpstr>PowerPoint Presentation</vt:lpstr>
      <vt:lpstr>Ce qui reste à faire</vt:lpstr>
      <vt:lpstr>Coopération public-public</vt:lpstr>
      <vt:lpstr>PowerPoint Presentation</vt:lpstr>
      <vt:lpstr>In-House - contrôle unique</vt:lpstr>
      <vt:lpstr>PowerPoint Presentation</vt:lpstr>
      <vt:lpstr>In-House – contrôle conjoint</vt:lpstr>
      <vt:lpstr>PowerPoint Presentation</vt:lpstr>
      <vt:lpstr>Coopération "horizontale"</vt:lpstr>
      <vt:lpstr>Pour plus d'informations </vt:lpstr>
      <vt:lpstr>Les textes provisoires des nouvelles directives</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arianyl</dc:creator>
  <cp:lastModifiedBy>SPIEGEL Nico (MARKT)</cp:lastModifiedBy>
  <cp:revision>513</cp:revision>
  <cp:lastPrinted>2013-11-20T18:31:44Z</cp:lastPrinted>
  <dcterms:created xsi:type="dcterms:W3CDTF">2011-01-24T11:40:32Z</dcterms:created>
  <dcterms:modified xsi:type="dcterms:W3CDTF">2013-12-11T12:39:19Z</dcterms:modified>
</cp:coreProperties>
</file>